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5"/>
  </p:notesMasterIdLst>
  <p:sldIdLst>
    <p:sldId id="286" r:id="rId2"/>
    <p:sldId id="289" r:id="rId3"/>
    <p:sldId id="262" r:id="rId4"/>
    <p:sldId id="268" r:id="rId5"/>
    <p:sldId id="261" r:id="rId6"/>
    <p:sldId id="266" r:id="rId7"/>
    <p:sldId id="263" r:id="rId8"/>
    <p:sldId id="258" r:id="rId9"/>
    <p:sldId id="285" r:id="rId10"/>
    <p:sldId id="260" r:id="rId11"/>
    <p:sldId id="288" r:id="rId12"/>
    <p:sldId id="265" r:id="rId13"/>
    <p:sldId id="283" r:id="rId14"/>
  </p:sldIdLst>
  <p:sldSz cx="9144000" cy="5143500" type="screen16x9"/>
  <p:notesSz cx="6858000" cy="9144000"/>
  <p:embeddedFontLst>
    <p:embeddedFont>
      <p:font typeface="Cambria Math" panose="02040503050406030204" pitchFamily="18" charset="0"/>
      <p:regular r:id="rId16"/>
    </p:embeddedFont>
    <p:embeddedFont>
      <p:font typeface="Exotc350 DmBd BT" panose="04030705050B02020A03" pitchFamily="82" charset="0"/>
      <p:regular r:id="rId17"/>
    </p:embeddedFont>
    <p:embeddedFont>
      <p:font typeface="Orbitron Black" panose="020B0604020202020204" charset="0"/>
      <p:bold r:id="rId18"/>
    </p:embeddedFont>
    <p:embeddedFont>
      <p:font typeface="Roboto Mono" panose="00000009000000000000" pitchFamily="49" charset="0"/>
      <p:regular r:id="rId19"/>
      <p:bold r:id="rId20"/>
      <p:italic r:id="rId21"/>
      <p:boldItalic r:id="rId22"/>
    </p:embeddedFont>
    <p:embeddedFont>
      <p:font typeface="Syncopate"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787">
          <p15:clr>
            <a:srgbClr val="A4A3A4"/>
          </p15:clr>
        </p15:guide>
        <p15:guide id="2" pos="5305">
          <p15:clr>
            <a:srgbClr val="9AA0A6"/>
          </p15:clr>
        </p15:guide>
        <p15:guide id="3" orient="horz">
          <p15:clr>
            <a:srgbClr val="9AA0A6"/>
          </p15:clr>
        </p15:guide>
        <p15:guide id="4" orient="horz" pos="7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5F0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2E77D6-5AFA-4E38-B75F-843FA29F19D5}">
  <a:tblStyle styleId="{412E77D6-5AFA-4E38-B75F-843FA29F19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guide pos="2787"/>
        <p:guide pos="5305"/>
        <p:guide orient="horz"/>
        <p:guide orient="horz" pos="7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09:53.163"/>
    </inkml:context>
    <inkml:brush xml:id="br0">
      <inkml:brushProperty name="width" value="0.035" units="cm"/>
      <inkml:brushProperty name="height" value="0.035" units="cm"/>
    </inkml:brush>
  </inkml:definitions>
  <inkml:trace contextRef="#ctx0" brushRef="#br0">1920 319 24575,'420'-28'0,"-149"5"0,33 8-392,74 5-1176,1070 38-1996,564 186 2024,-1867-192 1540,-137-21-16,34 8 271,-42-8-248,0-1 0,1 0 0,-1 0 0,0 0 0,0 0 0,0 0 0,0 0 0,0 0 0,0 0 0,0 1 0,0-1 0,0 0 1,0 0-1,0 0 0,0 0 0,0 0 0,0 0 0,0 0 0,0 1 0,0-1 0,0 0 0,0 0 0,0 0 0,0 0 0,0 0 0,0 0 0,0 1 0,0-1 0,0 0 0,0 0 0,0 0 1,0 0-1,0 0 0,0 0 0,0 0 0,0 0 0,-1 1 0,1-1 0,0 0 0,0 0 0,0 0 0,0 0 0,0 0 0,0 0 0,0 0 0,0 0 0,-1 0 0,1 0 0,0 0 0,0 0 0,0 0 1,0 0-1,0 0 0,0 0 0,-1 0 0,1 0 0,0 0 0,0 0 0,0 0 0,0 0 0,0 0 0,0 0 0,0 0 0,-1 0 0,1 0 0,-26 6 740,-616 102 4866,515-88-5613,-174 24 0,-5-25 0,-176-57 0,254 14 0,-157-14-627,-117-16-1880,-1589-210-2456,1384 171 3590,308 41 857,88 7-69,246 36 478,-31-5 1003,-99-28-1,185 40-811,0-2 0,0 1 0,1-1 1,-14-8-1,21 11-59,0 0 0,0-1-1,0 1 1,1-1 0,-1 0 0,0 1 0,1-1 0,-1 0 0,1 0 0,-1-2 0,1 4-25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31:47.039"/>
    </inkml:context>
    <inkml:brush xml:id="br0">
      <inkml:brushProperty name="width" value="0.35" units="cm"/>
      <inkml:brushProperty name="height" value="0.35" units="cm"/>
    </inkml:brush>
  </inkml:definitions>
  <inkml:trace contextRef="#ctx0" brushRef="#br0">349 316 24575,'0'56'0,"-11"84"0,7-116 0,-1 0 0,-1 0 0,-2-1 0,0 0 0,-21 43 0,25-60 0,0 1 0,1-1 0,-2-1 0,1 1 0,-1-1 0,0 1 0,0-1 0,0-1 0,-1 1 0,1-1 0,-1 0 0,0 0 0,-1-1 0,1 1 0,0-1 0,-11 3 0,11-5 0,1 0 0,0 0 0,0-1 0,-1 1 0,1-1 0,0 0 0,-1-1 0,1 1 0,0-1 0,0 0 0,-1 0 0,1-1 0,0 0 0,0 0 0,0 0 0,1 0 0,-1-1 0,1 1 0,-1-1 0,1-1 0,0 1 0,-6-7 0,4 4 0,0-1 0,1 0 0,0-1 0,0 0 0,1 1 0,0-1 0,0-1 0,1 1 0,0 0 0,0-1 0,1 0 0,0 0 0,0-10 0,-1-16 0,2 0 0,2-35 0,0 43 0,0 1 0,1 0 0,1 0 0,10-41 0,-10 54 0,2 1 0,0-1 0,0 1 0,1 0 0,1 0 0,0 1 0,1 0 0,16-19 0,-8 13 0,1 1 0,0 1 0,1 1 0,1 0 0,0 2 0,1 0 0,0 1 0,1 1 0,0 1 0,27-8 0,-11 7 0,-1 1 0,1 2 0,0 2 0,1 1 0,57 2 0,-75 3 0,85 5 0,-93-5 0,1 1 0,0 1 0,-1 0 0,0 1 0,22 10 0,-33-14 0,0 0 0,-1 0 0,1 0 0,0 1 0,-1-1 0,1 0 0,-1 0 0,1 1 0,0-1 0,-1 0 0,1 1 0,-1-1 0,1 0 0,-1 1 0,1-1 0,-1 1 0,0-1 0,1 1 0,-1-1 0,1 1 0,-1-1 0,0 1 0,0 0 0,1-1 0,-1 1 0,0-1 0,0 1 0,0 0 0,1-1 0,-1 1 0,0 0 0,0-1 0,0 1 0,0-1 0,0 1 0,0 0 0,0-1 0,-1 1 0,1 0 0,0-1 0,0 1 0,0-1 0,-1 1 0,1 0 0,0-1 0,-1 1 0,1-1 0,0 1 0,-1-1 0,1 1 0,-1-1 0,1 1 0,-1-1 0,1 0 0,-1 1 0,1-1 0,-1 0 0,1 1 0,-1-1 0,0 0 0,0 1 0,-46 20 0,43-19 0,-66 22 0,-47 18 0,104-37 0,0 2 0,0-1 0,1 2 0,0 0 0,0 0 0,-12 12 0,23-19 0,0 0 0,1-1 0,-1 1 0,0 0 0,0 0 0,1 0 0,-1-1 0,0 1 0,1 0 0,-1 0 0,1 0 0,-1 0 0,1 0 0,-1 0 0,1 0 0,0 1 0,0-1 0,-1 0 0,1 0 0,0 0 0,0 1 0,1-1 0,-1 0 0,0 0 0,1 0 0,-1 0 0,1 0 0,0-1 0,-1 1 0,1 0 0,-1-1 0,1 1 0,0 0 0,0-1 0,-1 1 0,1-1 0,0 1 0,0-1 0,0 1 0,0-1 0,1 1 0,6 2 0,1-1 0,-1 0 0,1-1 0,10 1 0,-19-2 0,142 7 0,147-11 0,-235 2 0,0-3 0,0-2 0,-1-2 0,60-19 0,-106 26 0,101-28 0,-107 30 0,-1 0 0,0-1 0,0 1 0,1 0 0,-1 0 0,0 0 0,1 0 0,-1 0 0,0 0 0,1 0 0,-1 0 0,0 0 0,0 0 0,1 0 0,-1 0 0,0 0 0,1 0 0,-1 0 0,0 0 0,1 0 0,-1 0 0,0 0 0,1 0 0,-1 0 0,0 0 0,0 1 0,1-1 0,-1 0 0,0 0 0,0 0 0,1 0 0,-1 1 0,0-1 0,0 0 0,0 0 0,1 1 0,-1-1 0,-9 13 0,-3-2 0,-1-1 0,0-1 0,-1-1 0,0 0 0,0 0 0,-31 10 0,8-2 0,-197 79 0,-47 21 0,237-96 0,19-9 0,0 1 0,0 0 0,-25 20 0,47-30 0,1-1 0,0 1 0,-1 0 0,1 0 0,0 0 0,0 0 0,0 0 0,1 1 0,-1-1 0,1 0 0,-1 1 0,1-1 0,0 1 0,-1 0 0,1-1 0,1 1 0,-1 0 0,0 0 0,1-1 0,-1 5 0,2-4 0,-1 1 0,1-1 0,-1 0 0,1 1 0,1-1 0,-1 0 0,0 0 0,1 1 0,-1-1 0,1 0 0,0-1 0,0 1 0,0 0 0,4 3 0,3 3 0,0-1 0,1 0 0,0-1 0,0 0 0,1-1 0,-1 0 0,1 0 0,16 5 0,-4-4 0,0-2 0,0 0 0,0-2 0,40 2 0,97-9 0,-59 0 0,-33 5 0,-37 0 0,0-1 0,0-2 0,34-5 0,-61 6 0,0 1 0,-1-1 0,1-1 0,0 1 0,0 0 0,-1-1 0,1 0 0,-1 0 0,1 0 0,-1 0 0,0-1 0,0 1 0,5-6 0,-7 7 0,0-1 0,0 0 0,0 0 0,0 1 0,0-1 0,-1 0 0,1 0 0,-1 0 0,1 0 0,-1 0 0,0 0 0,0 0 0,0 0 0,0 0 0,0 0 0,0 0 0,0 0 0,-1 0 0,1 0 0,-1 0 0,0 0 0,1 0 0,-1 1 0,0-1 0,0 0 0,0 0 0,0 1 0,0-1 0,-2-1 0,-4-6 49,0 1 0,-1 1 0,0-1-1,0 1 1,-1 1 0,-14-10 0,-59-29-1756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54:04.115"/>
    </inkml:context>
    <inkml:brush xml:id="br0">
      <inkml:brushProperty name="width" value="0.35" units="cm"/>
      <inkml:brushProperty name="height" value="0.35" units="cm"/>
    </inkml:brush>
  </inkml:definitions>
  <inkml:trace contextRef="#ctx0" brushRef="#br0">0 199 24575,'646'-38'38,"-166"4"-240,1254 18-807,-1085 19 1126,-2078-3 939,1375-3-1056,1-2 0,-75-18 0,-24-2 0,14-2 0,94 17 0,0 1 0,-49-2 0,-218 10 0,195 3 0,6449-2 0,-5750 32 0,-3 40 0,-502-61 0,633 104 0,-655-105 0,85 19 0,-85-15 0,0-3 0,0-2 0,85 2 0,-101-12 0,33 0 0,84 10 0,632 64 0,-764-73 0,-25 0 0,0 0 0,0 0 0,0 0 0,0 0 0,0 0 0,0-1 0,0 1 0,-1 0 0,1 0 0,0 0 0,0 0 0,0 0 0,0 0 0,0 0 0,0 0 0,0 0 0,0 0 0,0 0 0,0 0 0,0-1 0,0 1 0,0 0 0,0 0 0,0 0 0,0 0 0,1 0 0,-1 0 0,0 0 0,0 0 0,0 0 0,0 0 0,0 0 0,0 0 0,0 0 0,0-1 0,0 1 0,0 0 0,0 0 0,0 0 0,0 0 0,0 0 0,0 0 0,0 0 0,0 0 0,0 0 0,1 0 0,-1 0 0,0 0 0,-35-10 0,32 9 0,-221-72 0,46 12 0,147 53 0,0 1 0,0 2 0,-47-2 0,-96 8 0,107 1 0,-113-10 0,16-6 0,102 9 0,61 5 0,-4 0 0,0 0 0,1 0 0,-1-1 0,0 1 0,0-1 0,0-1 0,1 1 0,-1-1 0,1 0 0,-1 0 0,-4-2 0,9 3 0,0 1 0,0 0 0,-1 0 0,1 0 0,0 0 0,0-1 0,-1 1 0,1 0 0,0 0 0,0-1 0,0 1 0,0 0 0,-1 0 0,1-1 0,0 1 0,0 0 0,0 0 0,0-1 0,0 1 0,0 0 0,0-1 0,0 1 0,0 0 0,0-1 0,0 1 0,0 0 0,0-1 0,0 1 0,0 0 0,0 0 0,0-1 0,0 1 0,0 0 0,0-1 0,0 1 0,0 0 0,1 0 0,-1-1 0,0 1 0,0 0 0,0 0 0,1-1 0,-1 1 0,18-9 0,23-1 0,61 1 0,199 6 0,-165 6 0,-11-4 0,115 4 0,-237-3 0,-1 0 0,1 0 0,0 1 0,0-1 0,0 1 0,-1 0 0,1 0 0,0 0 0,-1 0 0,1 0 0,-1 1 0,1-1 0,-1 1 0,0 0 0,1-1 0,-1 1 0,0 0 0,0 0 0,0 0 0,1 4 0,0-2 0,-1 1 0,0 0 0,0-1 0,0 1 0,-1 0 0,0 0 0,0 0 0,0 0 0,-1 0 0,1 8 0,-2 8 0,-1 0 0,-1 0 0,-1 0 0,-9 27 0,-4 25 0,13-51 0,-1 0 0,-1-1 0,-1 1 0,-13 27 0,17-43 0,-1-1 0,-1 1 0,1 0 0,-1-1 0,0 0 0,0 0 0,-1-1 0,1 1 0,-1-1 0,0 0 0,0-1 0,0 0 0,-1 1 0,1-2 0,-1 1 0,0-1 0,0 0 0,1-1 0,-9 2 0,-15 1 0,-1-2 0,1-1 0,-34-2 0,33 0 0,-95-4 0,-195 4 0,134 25 0,-6 1 0,24-16 0,53-4 0,-193 33 0,251-26 0,-235 39 0,101-23 0,114-14 0,-90 4 0,-479-15 0,330-6 0,-5187 3 0,5462-1 0,0-3 0,0-1 0,0-2 0,1-2 0,1-2 0,-57-22 0,-225-120 0,243 112 0,10 13 0,55 24 0,1-1 0,-1 0 0,1-1 0,1 0 0,-1-1 0,-15-12 0,27 19 0,1 0 0,0 0 0,0 0 0,0 0 0,-1-1 0,1 1 0,0 0 0,0 0 0,-1 0 0,1-1 0,0 1 0,0 0 0,0 0 0,0-1 0,-1 1 0,1 0 0,0 0 0,0-1 0,0 1 0,0 0 0,0 0 0,0-1 0,0 1 0,0 0 0,0 0 0,0-1 0,0 1 0,0 0 0,0-1 0,0 1 0,0 0 0,0 0 0,0-1 0,0 1 0,0 0 0,0-1 0,1 1 0,-1 0 0,0 0 0,0-1 0,0 1 0,0 0 0,1 0 0,-1-1 0,17-5 0,26 1 0,-42 5 0,481-4 0,-256 7 0,1935-2 0,-2113-4 0,0-2 0,67-15 0,41-4 0,411 15 0,-351 12 0,211-5 0,345 5 0,-477 14 0,359 68 0,-269-22 0,-25-13 0,-67-10 0,260 51 0,-437-75 0,49 9 0,39 8 0,-69-13 0,140 17 0,-244-33 0,-30-1 0,-8 0 0,-15 3 0,-86 9 0,-262 31 0,9-3 0,167-16 0,-227 2 0,-412-34 0,339-20 0,485 25 0,3-1 0,-4 1 0,-1-1 0,1 0 0,0 0 0,-1-1 0,1-1 0,0 1 0,-15-8 0,24 10 0,1 0 0,-1-1 0,0 1 0,1-1 0,-1 1 0,0-1 0,1 1 0,-1-1 0,1 1 0,-1-1 0,1 1 0,-1-1 0,1 0 0,-1 1 0,1-1 0,-1 0 0,1 1 0,0-1 0,0 0 0,-1 0 0,1 1 0,0-1 0,0 0 0,0 0 0,0 0 0,0 1 0,0-1 0,0 0 0,0-1 0,1 1 0,-1-1 0,1 1 0,0-1 0,0 1 0,0-1 0,0 1 0,0-1 0,0 1 0,1 0 0,-1 0 0,0 0 0,4-2 0,2-2 0,2 0 0,-1 1 0,0 0 0,12-3 0,44-10 0,89-11 0,17-3 0,-40 0 0,238-52 0,248-4 0,-107 20 0,-182 21 0,-310 42 0,-17 4 0,0 0 0,0 0 0,1 0 0,-1 0 0,0 0 0,0 0 0,0 0 0,0 0 0,0 0 0,0 0 0,0 0 0,0 0 0,0 0 0,0 0 0,0 0 0,1 0 0,-1 0 0,0 0 0,0 0 0,0 0 0,0 0 0,0 0 0,0 0 0,0 0 0,0 0 0,0 0 0,0-1 0,0 1 0,0 0 0,0 0 0,0 0 0,0 0 0,0 0 0,0 0 0,0 0 0,0 0 0,0 0 0,0 0 0,0 0 0,0 0 0,0-1 0,0 1 0,0 0 0,0 0 0,0 0 0,0 0 0,0 0 0,0 0 0,0 0 0,0 0 0,0 0 0,0 0 0,0 0 0,0-1 0,0 1 0,0 0 0,0 0 0,0 0 0,0 0 0,0 0 0,0 0 0,0 0 0,0 0 0,0 0 0,0 0 0,-1 0 0,1 0 0,-26-6 0,20 4 0,-319-37 0,21 5 0,-410-101 0,643 123 0,-688-109 0,545 99 0,561 37 0,110 3 0,859-18 0,-611-1 0,-622 6-1365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10:08.636"/>
    </inkml:context>
    <inkml:brush xml:id="br0">
      <inkml:brushProperty name="width" value="0.35" units="cm"/>
      <inkml:brushProperty name="height" value="0.35" units="cm"/>
    </inkml:brush>
  </inkml:definitions>
  <inkml:trace contextRef="#ctx0" brushRef="#br0">69 230 24575,'1557'0'0,"-1541"0"0,0 0 0,1-1 0,-1-1 0,0 0 0,0-1 0,-1-1 0,1 0 0,18-8 0,-17 5 0,-1 2 0,1 0 0,0 1 0,0 0 0,28-1 0,92 3 0,-81 3 0,1015 2 0,-828 11 0,-44-1 0,-129-8 0,97 22 0,-83-13 0,373 90 0,-5 31 0,-152-43 0,458 120 0,-669-192 0,2-3 0,153 7 0,183-22 0,-216-4 0,3 3 0,252-3 0,-368-6 0,0-4 0,111-29 0,3-1 0,-106 24 0,149-21 0,-203 35 0,0-4 0,0-1 0,0-3 0,72-26 0,154-60 0,-266 93 0,14-4 0,0-1 0,-1-1 0,-1-1 0,1-1 0,27-21 0,-14 5 0,-25 20 0,0 0 0,0-1 0,-1-1 0,0 0 0,-1-1 0,12-15 0,15-34 0,-2-1 0,33-82 0,-68 142 0,0-1 0,0 1 0,0-1 0,0 1 0,1 0 0,-1-1 0,1 1 0,-1 0 0,1 0 0,0 0 0,0 0 0,0 0 0,0 1 0,0-1 0,0 0 0,1 1 0,-1-1 0,0 1 0,1 0 0,-1 0 0,4-1 0,-3 2 0,-1 0 0,1 0 0,0 1 0,0-1 0,0 1 0,0-1 0,-1 1 0,1 0 0,0 0 0,-1 0 0,1 0 0,0 1 0,-1-1 0,0 1 0,1-1 0,-1 1 0,0 0 0,0 0 0,0 0 0,2 3 0,30 30 0,-1 1 0,-2 1 0,-2 2 0,41 71 0,-69-109 0,0 1 0,-1-1 0,1 0 0,0 1 0,0-1 0,-1 1 0,1-1 0,-1 1 0,1 0 0,-1-1 0,1 1 0,-1-1 0,0 1 0,0 0 0,0-1 0,0 1 0,0 0 0,0-1 0,-1 1 0,1 0 0,0-1 0,-1 1 0,1-1 0,-1 1 0,0-1 0,1 1 0,-1-1 0,0 1 0,0-1 0,0 0 0,0 1 0,0-1 0,0 0 0,0 0 0,-1 0 0,1 0 0,0 0 0,-1 0 0,1 0 0,-1 0 0,1-1 0,-1 1 0,1 0 0,-1-1 0,1 1 0,-1-1 0,1 0 0,-3 1 0,-11 1 0,1 0 0,-1 0 0,0-2 0,-20-1 0,21 1 0,-5-1 0,0-1 0,0-1 0,1 0 0,-1-1 0,1-2 0,0 1 0,0-2 0,-33-17 0,-5-1 0,-1 3 0,-71-18 0,99 32 0,-9-1 0,0 1 0,0 1 0,-1 3 0,-70 0 0,-157 24 0,247-17 0,-547 10 0,357-15 0,-2564 2 0,2549-15 0,39 2 0,-597 10 0,401 6 0,-938-3 0,1252 1 0,1 4 0,1 3 0,-102 25 0,87-18 0,-1-3 0,-89 1 0,160-13 0,0 1 0,0 0 0,-1 0 0,1 1 0,0 0 0,1 1 0,-1 0 0,0 1 0,1 0 0,0 0 0,0 1 0,0 0 0,0 0 0,-12 12 0,-10 9 0,-1-1 0,-2-2 0,-64 34 0,21-19 0,-155 53 0,203-83 0,0-2 0,-1-1 0,1-1 0,-35 0 0,-52 7 0,16 5 0,-1-4 0,-118 0 0,82-14 0,327-12 0,8-1 0,284 14 0,-245 2 0,362 28 0,-113-3 0,152-24 0,-1380-2 0,537-6 0,-207-33 0,-197-62 0,518 88 0,1 4 0,-1 4 0,-1 4 0,1 3 0,0 5 0,1 4 0,0 4 0,-128 37 0,96-22 0,161-19 0,923 101-846,185-91 392,-1073-20 738,0 3 0,0 4 1,96 21-1,-162-27-273,0 0 0,1 0 0,-1 1 0,0 0 0,0 0 0,-1 1 0,1 0 0,-1 1 0,0-1 0,7 7 0,-12-9-9,1 1-1,-2-1 0,1 0 1,0 1-1,0-1 0,-1 1 1,1 0-1,-1 0 0,0-1 1,0 1-1,0 0 0,0 0 1,0 0-1,-1 0 1,1 0-1,-1 0 0,0 0 1,0 0-1,0 0 0,0 0 1,-1 1-1,1-1 0,-1 0 1,0 0-1,1-1 0,-2 1 1,1 0-1,0 0 1,0 0-1,-4 4 0,0 1-1,-1 0 0,-1 1 0,1-2 0,-1 1 0,-1-1 0,0 0 0,0-1 0,0 0 0,0 0 0,-1 0 0,0-1 0,0-1 0,-1 0 0,1 0 0,-1 0 0,-12 2 0,-17 3 0,0-2 0,-74 6 0,-357-13 0,397-3 0,58 3 0,24-1 0,36 1 0,-39 0 0,45 0-4,684 5-691,-2 42 63,121 58 632,-848-104 0,374 59 0,32 4 0,-159-44 1331,230-9-1331,-303-13 0,1813 2 0,-1969 0 0,36-5 0,-59 5 0,0 0 0,1 0 0,-1 0 0,0 0 0,0 0 0,0-1 0,0 1 0,0 0 0,0 0 0,0-1 0,0 1 0,-1-1 0,1 1 0,0-1 0,0 1 0,0-1 0,0 0 0,0 1 0,-1-1 0,1 0 0,0 1 0,-1-1 0,1 0 0,0-1 0,-1 1 0,0 0 0,0 0 0,-1 0 0,1 0 0,0 1 0,-1-1 0,1 0 0,-1 0 0,1 0 0,-1 1 0,1-1 0,-1 0 0,0 0 0,1 1 0,-1-1 0,0 0 0,0 1 0,1-1 0,-1 1 0,-1-1 0,-6-4 0,-1 0 0,1 1 0,-1 0 0,-14-4 0,-16-1 0,-1 1 0,0 2 0,-42 0 0,-125 6 0,127 1 0,-109 3 0,-315-7 0,347-12 0,-155-37 0,160 24 0,-23 7 0,-10-1 0,71 0 0,-184-31 0,142 29 0,-171-50 0,282 64 0,-1 2 0,0 2 0,-85-1 0,-60-6 0,-283-78 0,417 82 0,-1 1 0,0-2 0,-90-29 0,118 28 0,-113-46 0,129 50 0,0-1 0,0 0 0,1 0 0,0-2 0,1 1 0,0-2 0,-14-14 0,24 22 0,-1 0 0,1 1 0,0-1 0,0-1 0,0 1 0,0 0 0,1 0 0,-1-1 0,1 1 0,0-1 0,0 1 0,0-1 0,0 1 0,1-1 0,0 0 0,-1-6 0,2 8 0,0-1 0,-1 0 0,1 0 0,0 0 0,1 1 0,-1-1 0,0 1 0,1-1 0,-1 1 0,1-1 0,0 1 0,0 0 0,0 0 0,0 0 0,0 0 0,0 0 0,1 0 0,-1 0 0,0 1 0,1-1 0,2 0 0,9-5 0,1 2 0,-1-1 0,1 2 0,0 0 0,0 1 0,20-2 0,99-2 0,-99 7 0,593 0 0,-302 3 0,-283-1 0,0 1 0,0 2 0,59 16 0,119 45 0,-135-38 0,-28-14 0,2-2 0,-1-2 0,116 3 0,-246-17 0,-250-14 0,2-26 0,-274-106 0,516 122 0,49 16 0,-1 2 0,0 1 0,-43-8 0,-251-8 0,-4 25 0,143 2 0,179-2 0,-2-1 0,0 1 0,0 1 0,-1-1 0,1 1 0,0 0 0,0 0 0,0 1 0,-8 3 0,6 3 0,11-2 0,24 4 0,35-1 0,1-2 0,102-3 0,-85-3 0,764 43-449,180 2-143,-288-50 1633,-534-9-1041,-36 1 0,814 7 0,-543 7 0,-260-1 0,-173-1 0,0 0 0,0 0 0,1 1 0,-1-1 0,0 1 0,0 0 0,0 0 0,0 0 0,0 0 0,0 1 0,-1-1 0,1 1 0,0-1 0,-1 1 0,1 0 0,-1 0 0,1 0 0,-1 1 0,0-1 0,0 0 0,0 1 0,0-1 0,-1 1 0,1 0 0,-1 0 0,1 0 0,-1 0 0,0 0 0,0 0 0,1 5 0,0 7 0,0 1 0,-1-1 0,-1 1 0,-1-1 0,-2 18 0,0-2 0,2 39 0,1-46 0,0 1 0,-1-1 0,-2 1 0,0-1 0,-2 0 0,-12 37 0,15-56 0,-1 0 0,1 0 0,0 0 0,0 1 0,1-1 0,-1 1 0,1-1 0,0 1 0,1-1 0,0 1 0,-1 0 0,2-1 0,-1 1 0,1 0 0,0-1 0,0 1 0,0-1 0,1 0 0,0 1 0,0-1 0,0 0 0,4 7 0,11 14 0,2-1 0,30 32 0,-26-32 0,32 48 0,-49-64 0,-1-1 0,1 0 0,1 0 0,-1-1 0,1 1 0,13 9 0,-14-13 0,-1 0 0,1-1 0,0 0 0,0-1 0,0 1 0,0-1 0,1 0 0,-1-1 0,1 0 0,-1 1 0,8-1 0,5-1 0,0 0 0,0-1 0,0-1 0,0-1 0,-1 0 0,1-2 0,-1 0 0,0-1 0,0-1 0,-1 0 0,25-15 0,-8 0 0,-1 0 0,-1-2 0,-1-1 0,39-43 0,-55 52 0,-1-1 0,13-22 0,-20 27 0,1 1 0,0 0 0,1 0 0,0 0 0,1 1 0,0 1 0,19-15 0,-7 13 0,0 1 0,0 1 0,1 1 0,0 0 0,0 2 0,1 1 0,27-2 0,6-4 0,171-27 0,-121 23 0,0-5 0,128-41 0,-201 51 0,-24 8 0,0-1 0,0-1 0,13-6 0,-22 10 0,0 0 0,0 0 0,-1-1 0,1 1 0,0-1 0,-1 1 0,1-1 0,0 1 0,-1-1 0,1 1 0,0-1 0,-1 1 0,1-1 0,-1 0 0,1 1 0,-1-1 0,0 0 0,1 0 0,-1 1 0,0-1 0,1-2 0,-1 3 0,0-1 0,0 0 0,-1 1 0,1-1 0,0 1 0,0-1 0,-1 0 0,1 1 0,-1-1 0,1 1 0,0-1 0,-1 1 0,1-1 0,-1 1 0,1-1 0,-1 1 0,0 0 0,1-1 0,-1 1 0,0-1 0,-5-2 0,-1 1 0,1 0 0,0 0 0,-11-2 0,-77-7 0,1 3 0,-137 8 0,132 1 0,-95-1 0,-258 8 0,357-1 0,-1 4 0,-105 27 0,187-35 0,-1 1 0,1 1 0,0 0 0,0 0 0,0 2 0,1-1 0,0 2 0,-12 8 0,18-11 0,1 1 0,-1-1 0,1 1 0,0-1 0,1 2 0,-1-1 0,1 0 0,1 1 0,-1 0 0,1 0 0,0 0 0,1 0 0,-1 0 0,1 0 0,1 1 0,-2 13 0,1 20-273,1 0 0,2 0 0,2 0 0,13 65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23:41.473"/>
    </inkml:context>
    <inkml:brush xml:id="br0">
      <inkml:brushProperty name="width" value="0.35" units="cm"/>
      <inkml:brushProperty name="height" value="0.35" units="cm"/>
    </inkml:brush>
  </inkml:definitions>
  <inkml:trace contextRef="#ctx0" brushRef="#br0">284 394 24575,'1'-1'0,"-1"0"0,0 0 0,1 1 0,-1-1 0,1 0 0,-1 0 0,1 1 0,0-1 0,-1 0 0,1 1 0,0-1 0,-1 1 0,1-1 0,0 1 0,-1-1 0,1 1 0,0-1 0,0 1 0,0 0 0,0-1 0,0 1 0,-1 0 0,1 0 0,0 0 0,0 0 0,0-1 0,0 1 0,0 1 0,0-1 0,0 0 0,1 0 0,37 2 0,-34-1 0,68 10 0,-1 4 0,99 33 0,3 0 0,-145-40 0,210 45 0,-172-42 0,108 6 0,-72-16 0,-59-2 0,1 1 0,-1 3 0,1 1 0,53 14 0,-96-18 0,14 4 0,-31-12 0,-269-108 0,133 56 0,-289-135 0,381 170 0,-84-27 0,73 29 0,-40-10 0,0 5 0,-228-27 0,309 51 0,29 4 0,0 0 0,0 0 0,0 0 0,0-1 0,0 1 0,0 0 0,0 0 0,0 0 0,0 0 0,0 0 0,0 0 0,0 0 0,0 0 0,0 0 0,0 0 0,0 0 0,0 0 0,0 0 0,0-1 0,0 1 0,0 0 0,0 0 0,0 0 0,0 0 0,0 0 0,0 0 0,0 0 0,0 0 0,48 0 0,158 10 0,475 13 0,-521-21 0,308-6 0,-436 1 0,-1-2 0,53-15 0,21-3 0,-86 21 0,-33 6 0,-17 4 0,15-2 0,-1 0 0,1 1 0,-22 14 0,33-18 0,1 1 0,-1 0 0,0 0 0,1 0 0,0 0 0,0 1 0,0-1 0,1 1 0,-1 0 0,1 0 0,1 1 0,-1-1 0,-3 11 0,2-1-341,0-1 0,2 1-1,-2 24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25:22.034"/>
    </inkml:context>
    <inkml:brush xml:id="br0">
      <inkml:brushProperty name="width" value="0.35" units="cm"/>
      <inkml:brushProperty name="height" value="0.35" units="cm"/>
    </inkml:brush>
  </inkml:definitions>
  <inkml:trace contextRef="#ctx0" brushRef="#br0">0 666 24575,'1'4'0,"-1"1"0,1 0 0,1 0 0,-1 0 0,0-1 0,1 1 0,0-1 0,0 1 0,1-1 0,-1 0 0,1 0 0,0 0 0,6 7 0,-7-9 0,1 1 0,-1 0 0,1-1 0,-1 0 0,1 1 0,0-1 0,0 0 0,0 0 0,0-1 0,0 1 0,0-1 0,1 0 0,-1 1 0,1-1 0,-1-1 0,0 1 0,1 0 0,-1-1 0,6 0 0,-7-1 0,0 1 0,1-1 0,-1 0 0,0 0 0,0-1 0,0 1 0,0 0 0,0-1 0,0 1 0,0-1 0,0 0 0,0 0 0,-1 0 0,1 0 0,-1 0 0,0 0 0,1 0 0,-1 0 0,0 0 0,1-5 0,16-51 0,-17 55 0,5-33 0,3-42 0,3-17 0,32-215 0,-43 293 0,1-5 0,0 1 0,1 0 0,9-30 0,-12 50 0,0 0 0,0 1 0,1-1 0,-1 0 0,0 1 0,0-1 0,0 1 0,0-1 0,1 1 0,-1-1 0,0 0 0,0 1 0,1-1 0,-1 1 0,0-1 0,1 1 0,-1-1 0,1 1 0,-1 0 0,1-1 0,-1 1 0,1-1 0,-1 1 0,1 0 0,-1-1 0,1 1 0,-1 0 0,1 0 0,-1 0 0,1-1 0,0 1 0,-1 0 0,1 0 0,0 0 0,-1 0 0,1 0 0,-1 0 0,1 0 0,0 0 0,-1 0 0,1 0 0,-1 0 0,1 1 0,0-1 0,-1 0 0,1 0 0,-1 1 0,1-1 0,-1 0 0,1 1 0,-1-1 0,1 0 0,-1 1 0,1-1 0,-1 1 0,1-1 0,-1 1 0,0-1 0,1 1 0,-1-1 0,0 1 0,0-1 0,1 2 0,23 39 0,-24-40 0,30 71 0,-4 2 0,-3 1 0,-3 1 0,14 110 0,-31-168 0,-2-10 0,-1 0 0,2 1 0,-1-1 0,1 0 0,1 0 0,-1 0 0,1 0 0,1-1 0,0 1 0,5 8 0,-8-15 0,-1 0 0,0-1 0,1 1 0,-1-1 0,1 1 0,-1 0 0,1-1 0,-1 1 0,1-1 0,-1 1 0,1-1 0,-1 0 0,1 1 0,-1-1 0,1 1 0,0-1 0,-1 0 0,1 0 0,0 1 0,-1-1 0,1 0 0,0 0 0,0 0 0,-1 0 0,1 0 0,0 0 0,-1 0 0,1 0 0,0 0 0,0 0 0,-1 0 0,1 0 0,0-1 0,-1 1 0,1 0 0,0 0 0,-1-1 0,1 1 0,-1 0 0,1-1 0,0 1 0,-1-1 0,1 1 0,-1-1 0,1 1 0,-1-1 0,1 1 0,0-2 0,2-3 0,0 0 0,0-1 0,0 0 0,3-10 0,-3 6 0,9-23 0,-10 26 0,0-1 0,0 0 0,1 1 0,1-1 0,-1 1 0,1 0 0,0 0 0,1 1 0,5-8 0,-9 13 0,-1 1 0,1-1 0,0 1 0,-1-1 0,1 1 0,-1 0 0,1-1 0,0 1 0,0 0 0,-1 0 0,1 0 0,0-1 0,-1 1 0,1 0 0,0 0 0,0 0 0,-1 0 0,1 0 0,0 0 0,0 0 0,-1 0 0,1 1 0,0-1 0,-1 0 0,1 0 0,1 1 0,15 17 0,5 28 0,-3 33 0,-14-50 0,-3-95 0,-3 42 0,0-9 0,7-64 0,-5 86 0,2 0 0,-1 0 0,1 1 0,1-1 0,0 1 0,0-1 0,1 1 0,0 1 0,13-18 0,41-36 0,-41 46 0,-1 0 0,21-30 0,-34 42 0,0-1 0,-1 1 0,0-1 0,0 0 0,-1 0 0,1 0 0,-1 0 0,-1 0 0,1-1 0,-1 1 0,0-1 0,0 1 0,-1-13 0,0 17 0,-1-1 0,1 1 0,0 0 0,-1-1 0,0 1 0,1 0 0,-1-1 0,0 1 0,0 0 0,0 0 0,0 0 0,-1 0 0,1 0 0,-1 0 0,1 0 0,-1 0 0,0 0 0,1 1 0,-1-1 0,0 1 0,0-1 0,0 1 0,0 0 0,-1 0 0,1 0 0,0 0 0,0 0 0,-1 0 0,1 1 0,0-1 0,-1 1 0,1-1 0,-1 1 0,1 0 0,0 0 0,-1 0 0,1 0 0,-5 2 0,-1-1 0,0 0 0,1 0 0,-1 1 0,1 1 0,0-1 0,0 1 0,0 0 0,0 0 0,0 1 0,0 0 0,-7 6 0,8-3 0,0-1 0,1 1 0,0 0 0,0 1 0,0-1 0,1 1 0,0 0 0,1 0 0,-1 0 0,2 1 0,-1-1 0,1 1 0,-1 12 0,-2 15 0,2 70 0,3-81 0,0 18 0,8 199 0,-7-235 0,0-1 0,0 0 0,0 0 0,1 0 0,0 0 0,0 0 0,0 0 0,1 0 0,0 0 0,0-1 0,0 0 0,1 1 0,0-1 0,0-1 0,0 1 0,7 6 0,-7-9 0,0 1 0,0-1 0,0 0 0,0 0 0,0 0 0,0-1 0,1 0 0,-1 0 0,1 0 0,-1 0 0,1 0 0,-1-1 0,1 0 0,-1 0 0,1 0 0,-1-1 0,1 1 0,-1-1 0,0 0 0,1-1 0,-1 1 0,0-1 0,7-3 0,16-7 0,1-2 0,-2-2 0,0 0 0,-1-1 0,32-30 0,-43 32 0,1-1 0,-2-1 0,0 0 0,14-27 0,36-79 0,-49 92 0,-2 4 0,-1 0 0,-2-1 0,-1 0 0,-1 0 0,-1-1 0,3-43 0,-11 344 0,-12 187 0,14-459 0,-1 17 0,-1-1 0,-1 1 0,-7 20 0,10-36 0,0 0 0,0 0 0,0-1 0,0 1 0,-1 0 0,1 0 0,0-1 0,-1 1 0,1 0 0,0-1 0,-1 1 0,1 0 0,-1-1 0,1 1 0,-1-1 0,0 1 0,1-1 0,-1 1 0,1-1 0,-1 1 0,0-1 0,-1 1 0,2-1 0,-1 0 0,1-1 0,-1 1 0,1 0 0,-1-1 0,1 1 0,-1 0 0,1-1 0,-1 1 0,1-1 0,-1 1 0,1-1 0,-1 1 0,1-1 0,0 1 0,-1-1 0,1 1 0,0-1 0,0 1 0,0-1 0,-1 0 0,-11-45 0,10 37 0,-34-150-1365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31:43.953"/>
    </inkml:context>
    <inkml:brush xml:id="br0">
      <inkml:brushProperty name="width" value="0.35" units="cm"/>
      <inkml:brushProperty name="height" value="0.35" units="cm"/>
    </inkml:brush>
  </inkml:definitions>
  <inkml:trace contextRef="#ctx0" brushRef="#br0">517 347 24575,'-31'0'0,"1"2"0,0 2 0,0 0 0,0 2 0,0 1 0,-32 13 0,23-8 0,-55 8 0,40-10 0,50-9 0,0 0 0,-1 0 0,1 1 0,0 0 0,0-1 0,0 1 0,0 1 0,0-1 0,0 0 0,1 1 0,-1 0 0,1 0 0,0 0 0,0 0 0,0 1 0,0-1 0,0 1 0,1-1 0,-1 1 0,1 0 0,0 0 0,1 0 0,-1 1 0,0-1 0,1 0 0,0 0 0,0 1 0,0 4 0,-1 12 0,2 0 0,0 1 0,1-1 0,6 35 0,-3-31 0,1 27 0,-4-30 0,2 1 0,0-1 0,1 0 0,1 0 0,14 38 0,-18-59 0,-1 1 0,1 0 0,0-1 0,-1 1 0,1 0 0,0-1 0,0 1 0,0-1 0,0 0 0,0 1 0,1-1 0,-1 0 0,0 0 0,1 1 0,-1-1 0,0 0 0,1 0 0,-1-1 0,1 1 0,0 0 0,-1 0 0,1-1 0,0 1 0,-1-1 0,1 0 0,0 1 0,0-1 0,-1 0 0,1 0 0,3 0 0,-2-1 0,0 0 0,-1-1 0,1 1 0,-1-1 0,0 1 0,1-1 0,-1 0 0,0 0 0,0 0 0,0 0 0,0 0 0,-1 0 0,1-1 0,0 1 0,-1-1 0,0 1 0,1-1 0,0-4 0,7-17 0,9-44 0,-16 54 0,1 0 0,0 0 0,1 1 0,1-1 0,0 1 0,1 0 0,0 0 0,1 1 0,0 0 0,14-17 0,-2 9 0,0-2 0,-2 0 0,0-1 0,15-30 0,-25 39 0,-1 0 0,0-1 0,-1 1 0,0-1 0,-1 0 0,-1-1 0,0 1 0,-1-1 0,-1-17 0,0 29 0,-1 0 0,0 0 0,0-1 0,-1 1 0,1 0 0,-1 0 0,0 0 0,0 0 0,0 0 0,-1 0 0,1 0 0,-1 1 0,0-1 0,0 0 0,-1 1 0,1 0 0,-1-1 0,1 1 0,-1 0 0,0 0 0,0 0 0,0 1 0,-1-1 0,1 1 0,-1 0 0,1 0 0,-1 0 0,-4-2 0,-9 0 0,1-1 0,-1 2 0,0 1 0,1 0 0,-30 0 0,-23-2 0,65 3 0,-1 0 0,1-1 0,-1 1 0,1-1 0,0 0 0,0 0 0,0 0 0,0-1 0,0 1 0,0-1 0,0 0 0,1 0 0,-1 0 0,1-1 0,0 1 0,0-1 0,1 1 0,-1-1 0,1 0 0,-4-7 0,4 5 0,0 1 0,0-1 0,0 1 0,0-1 0,1 0 0,0 1 0,1-1 0,-1 0 0,1 0 0,0 0 0,0 1 0,1-1 0,0 0 0,0 0 0,0 1 0,3-8 0,-2 10 0,-1 0 0,2-1 0,-1 1 0,0 0 0,0 0 0,1 1 0,0-1 0,-1 1 0,1-1 0,0 1 0,1 0 0,-1 0 0,0 0 0,0 0 0,1 1 0,-1-1 0,1 1 0,-1 0 0,1 0 0,0 0 0,3 0 0,12-2 0,0 1 0,35 1 0,-45 1 0,240 17 0,-70-2 0,-148-13 0,0 1 0,-1 1 0,31 9 0,-45-9 0,0 2 0,0 0 0,-1 0 0,0 2 0,0 0 0,-1 0 0,16 14 0,-10-8 0,-9-6 0,-1 1 0,19 18 0,-26-23 0,1 1 0,-1 0 0,0 0 0,0 0 0,0 0 0,-1 0 0,0 1 0,0-1 0,0 1 0,1 5 0,-1-1 0,-1-1 0,0 1 0,0 0 0,-1 0 0,0 0 0,0-1 0,-1 1 0,-1 0 0,0 0 0,0-1 0,-1 1 0,0-1 0,0 0 0,-1 0 0,-1 0 0,1 0 0,-1-1 0,-1 0 0,0 0 0,0 0 0,0-1 0,-1 1 0,0-2 0,0 1 0,-1-1 0,0 0 0,0-1 0,0 1 0,-1-2 0,0 1 0,0-1 0,0-1 0,0 1 0,-1-2 0,1 1 0,-1-1 0,-16 1 0,-15-2 0,24-1 0,1 0 0,-1 1 0,-20 4 0,33-4 0,1 0 0,0-1 0,0 1 0,0 0 0,0 0 0,0 1 0,1-1 0,-1 1 0,0-1 0,1 1 0,-1 0 0,1 0 0,-1 0 0,1 0 0,0 1 0,0-1 0,0 0 0,0 1 0,0 0 0,1-1 0,-1 1 0,-1 5 0,2-6 0,1-1 0,0 1 0,-1 0 0,1 0 0,0 0 0,0-1 0,0 1 0,1 0 0,-1 0 0,0-1 0,1 1 0,-1 0 0,1 0 0,0-1 0,-1 1 0,1 0 0,0-1 0,0 1 0,1 1 0,26 28 0,-14-17 0,7 10 0,-7-7 0,1 0 0,1-1 0,0-1 0,30 22 0,-41-34 0,-1-1 0,0 1 0,1-1 0,-1 0 0,1 0 0,0 0 0,0-1 0,0 1 0,0-1 0,0 0 0,0-1 0,0 1 0,0-1 0,0 0 0,0-1 0,0 1 0,0-1 0,0 0 0,0 0 0,0 0 0,0-1 0,-1 1 0,1-1 0,0-1 0,-1 1 0,5-3 0,-3 0-50,0 1-1,0-1 1,-1 0-1,0 0 0,0 0 1,0-1-1,0 0 1,-1 0-1,0 0 1,0-1-1,-1 1 0,0-1 1,0 0-1,0 0 1,-1 0-1,0 0 1,-1 0-1,1 0 0,-1 0 1,-1-1-1,1 1 1,-1-1-1,-1 1 1,1 0-1,-1-1 1,-2-6-1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31:47.039"/>
    </inkml:context>
    <inkml:brush xml:id="br0">
      <inkml:brushProperty name="width" value="0.35" units="cm"/>
      <inkml:brushProperty name="height" value="0.35" units="cm"/>
    </inkml:brush>
  </inkml:definitions>
  <inkml:trace contextRef="#ctx0" brushRef="#br0">349 316 24575,'0'56'0,"-11"84"0,7-116 0,-1 0 0,-1 0 0,-2-1 0,0 0 0,-21 43 0,25-60 0,0 1 0,1-1 0,-2-1 0,1 1 0,-1-1 0,0 1 0,0-1 0,0-1 0,-1 1 0,1-1 0,-1 0 0,0 0 0,-1-1 0,1 1 0,0-1 0,-11 3 0,11-5 0,1 0 0,0 0 0,0-1 0,-1 1 0,1-1 0,0 0 0,-1-1 0,1 1 0,0-1 0,0 0 0,-1 0 0,1-1 0,0 0 0,0 0 0,0 0 0,1 0 0,-1-1 0,1 1 0,-1-1 0,1-1 0,0 1 0,-6-7 0,4 4 0,0-1 0,1 0 0,0-1 0,0 0 0,1 1 0,0-1 0,0-1 0,1 1 0,0 0 0,0-1 0,1 0 0,0 0 0,0-10 0,-1-16 0,2 0 0,2-35 0,0 43 0,0 1 0,1 0 0,1 0 0,10-41 0,-10 54 0,2 1 0,0-1 0,0 1 0,1 0 0,1 0 0,0 1 0,1 0 0,16-19 0,-8 13 0,1 1 0,0 1 0,1 1 0,1 0 0,0 2 0,1 0 0,0 1 0,1 1 0,0 1 0,27-8 0,-11 7 0,-1 1 0,1 2 0,0 2 0,1 1 0,57 2 0,-75 3 0,85 5 0,-93-5 0,1 1 0,0 1 0,-1 0 0,0 1 0,22 10 0,-33-14 0,0 0 0,-1 0 0,1 0 0,0 1 0,-1-1 0,1 0 0,-1 0 0,1 1 0,0-1 0,-1 0 0,1 1 0,-1-1 0,1 0 0,-1 1 0,1-1 0,-1 1 0,0-1 0,1 1 0,-1-1 0,1 1 0,-1-1 0,0 1 0,0 0 0,1-1 0,-1 1 0,0-1 0,0 1 0,0 0 0,1-1 0,-1 1 0,0 0 0,0-1 0,0 1 0,0-1 0,0 1 0,0 0 0,0-1 0,-1 1 0,1 0 0,0-1 0,0 1 0,0-1 0,-1 1 0,1 0 0,0-1 0,-1 1 0,1-1 0,0 1 0,-1-1 0,1 1 0,-1-1 0,1 1 0,-1-1 0,1 0 0,-1 1 0,1-1 0,-1 0 0,1 1 0,-1-1 0,0 0 0,0 1 0,-46 20 0,43-19 0,-66 22 0,-47 18 0,104-37 0,0 2 0,0-1 0,1 2 0,0 0 0,0 0 0,-12 12 0,23-19 0,0 0 0,1-1 0,-1 1 0,0 0 0,0 0 0,1 0 0,-1-1 0,0 1 0,1 0 0,-1 0 0,1 0 0,-1 0 0,1 0 0,-1 0 0,1 0 0,0 1 0,0-1 0,-1 0 0,1 0 0,0 0 0,0 1 0,1-1 0,-1 0 0,0 0 0,1 0 0,-1 0 0,1 0 0,0-1 0,-1 1 0,1 0 0,-1-1 0,1 1 0,0 0 0,0-1 0,-1 1 0,1-1 0,0 1 0,0-1 0,0 1 0,0-1 0,1 1 0,6 2 0,1-1 0,-1 0 0,1-1 0,10 1 0,-19-2 0,142 7 0,147-11 0,-235 2 0,0-3 0,0-2 0,-1-2 0,60-19 0,-106 26 0,101-28 0,-107 30 0,-1 0 0,0-1 0,0 1 0,1 0 0,-1 0 0,0 0 0,1 0 0,-1 0 0,0 0 0,1 0 0,-1 0 0,0 0 0,0 0 0,1 0 0,-1 0 0,0 0 0,1 0 0,-1 0 0,0 0 0,1 0 0,-1 0 0,0 0 0,1 0 0,-1 0 0,0 0 0,0 1 0,1-1 0,-1 0 0,0 0 0,0 0 0,1 0 0,-1 1 0,0-1 0,0 0 0,0 0 0,1 1 0,-1-1 0,-9 13 0,-3-2 0,-1-1 0,0-1 0,-1-1 0,0 0 0,0 0 0,-31 10 0,8-2 0,-197 79 0,-47 21 0,237-96 0,19-9 0,0 1 0,0 0 0,-25 20 0,47-30 0,1-1 0,0 1 0,-1 0 0,1 0 0,0 0 0,0 0 0,0 0 0,1 1 0,-1-1 0,1 0 0,-1 1 0,1-1 0,0 1 0,-1 0 0,1-1 0,1 1 0,-1 0 0,0 0 0,1-1 0,-1 5 0,2-4 0,-1 1 0,1-1 0,-1 0 0,1 1 0,1-1 0,-1 0 0,0 0 0,1 1 0,-1-1 0,1 0 0,0-1 0,0 1 0,0 0 0,4 3 0,3 3 0,0-1 0,1 0 0,0-1 0,0 0 0,1-1 0,-1 0 0,1 0 0,16 5 0,-4-4 0,0-2 0,0 0 0,0-2 0,40 2 0,97-9 0,-59 0 0,-33 5 0,-37 0 0,0-1 0,0-2 0,34-5 0,-61 6 0,0 1 0,-1-1 0,1-1 0,0 1 0,0 0 0,-1-1 0,1 0 0,-1 0 0,1 0 0,-1 0 0,0-1 0,0 1 0,5-6 0,-7 7 0,0-1 0,0 0 0,0 0 0,0 1 0,0-1 0,-1 0 0,1 0 0,-1 0 0,1 0 0,-1 0 0,0 0 0,0 0 0,0 0 0,0 0 0,0 0 0,0 0 0,0 0 0,-1 0 0,1 0 0,-1 0 0,0 0 0,1 0 0,-1 1 0,0-1 0,0 0 0,0 0 0,0 1 0,0-1 0,-2-1 0,-4-6 49,0 1 0,-1 1 0,0-1-1,0 1 1,-1 1 0,-14-10 0,-59-29-1756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23:41.473"/>
    </inkml:context>
    <inkml:brush xml:id="br0">
      <inkml:brushProperty name="width" value="0.35" units="cm"/>
      <inkml:brushProperty name="height" value="0.35" units="cm"/>
    </inkml:brush>
  </inkml:definitions>
  <inkml:trace contextRef="#ctx0" brushRef="#br0">284 394 24575,'1'-1'0,"-1"0"0,0 0 0,1 1 0,-1-1 0,1 0 0,-1 0 0,1 1 0,0-1 0,-1 0 0,1 1 0,0-1 0,-1 1 0,1-1 0,0 1 0,-1-1 0,1 1 0,0-1 0,0 1 0,0 0 0,0-1 0,0 1 0,-1 0 0,1 0 0,0 0 0,0 0 0,0-1 0,0 1 0,0 1 0,0-1 0,0 0 0,1 0 0,37 2 0,-34-1 0,68 10 0,-1 4 0,99 33 0,3 0 0,-145-40 0,210 45 0,-172-42 0,108 6 0,-72-16 0,-59-2 0,1 1 0,-1 3 0,1 1 0,53 14 0,-96-18 0,14 4 0,-31-12 0,-269-108 0,133 56 0,-289-135 0,381 170 0,-84-27 0,73 29 0,-40-10 0,0 5 0,-228-27 0,309 51 0,29 4 0,0 0 0,0 0 0,0 0 0,0-1 0,0 1 0,0 0 0,0 0 0,0 0 0,0 0 0,0 0 0,0 0 0,0 0 0,0 0 0,0 0 0,0 0 0,0 0 0,0 0 0,0 0 0,0-1 0,0 1 0,0 0 0,0 0 0,0 0 0,0 0 0,0 0 0,0 0 0,0 0 0,0 0 0,48 0 0,158 10 0,475 13 0,-521-21 0,308-6 0,-436 1 0,-1-2 0,53-15 0,21-3 0,-86 21 0,-33 6 0,-17 4 0,15-2 0,-1 0 0,1 1 0,-22 14 0,33-18 0,1 1 0,-1 0 0,0 0 0,1 0 0,0 0 0,0 1 0,0-1 0,1 1 0,-1 0 0,1 0 0,1 1 0,-1-1 0,-3 11 0,2-1-341,0-1 0,2 1-1,-2 24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25:22.034"/>
    </inkml:context>
    <inkml:brush xml:id="br0">
      <inkml:brushProperty name="width" value="0.35" units="cm"/>
      <inkml:brushProperty name="height" value="0.35" units="cm"/>
    </inkml:brush>
  </inkml:definitions>
  <inkml:trace contextRef="#ctx0" brushRef="#br0">0 666 24575,'1'4'0,"-1"1"0,1 0 0,1 0 0,-1 0 0,0-1 0,1 1 0,0-1 0,0 1 0,1-1 0,-1 0 0,1 0 0,0 0 0,6 7 0,-7-9 0,1 1 0,-1 0 0,1-1 0,-1 0 0,1 1 0,0-1 0,0 0 0,0 0 0,0-1 0,0 1 0,0-1 0,1 0 0,-1 1 0,1-1 0,-1-1 0,0 1 0,1 0 0,-1-1 0,6 0 0,-7-1 0,0 1 0,1-1 0,-1 0 0,0 0 0,0-1 0,0 1 0,0 0 0,0-1 0,0 1 0,0-1 0,0 0 0,0 0 0,-1 0 0,1 0 0,-1 0 0,0 0 0,1 0 0,-1 0 0,0 0 0,1-5 0,16-51 0,-17 55 0,5-33 0,3-42 0,3-17 0,32-215 0,-43 293 0,1-5 0,0 1 0,1 0 0,9-30 0,-12 50 0,0 0 0,0 1 0,1-1 0,-1 0 0,0 1 0,0-1 0,0 1 0,0-1 0,1 1 0,-1-1 0,0 0 0,0 1 0,1-1 0,-1 1 0,0-1 0,1 1 0,-1-1 0,1 1 0,-1 0 0,1-1 0,-1 1 0,1-1 0,-1 1 0,1 0 0,-1-1 0,1 1 0,-1 0 0,1 0 0,-1 0 0,1-1 0,0 1 0,-1 0 0,1 0 0,0 0 0,-1 0 0,1 0 0,-1 0 0,1 0 0,0 0 0,-1 0 0,1 0 0,-1 0 0,1 1 0,0-1 0,-1 0 0,1 0 0,-1 1 0,1-1 0,-1 0 0,1 1 0,-1-1 0,1 0 0,-1 1 0,1-1 0,-1 1 0,1-1 0,-1 1 0,0-1 0,1 1 0,-1-1 0,0 1 0,0-1 0,1 2 0,23 39 0,-24-40 0,30 71 0,-4 2 0,-3 1 0,-3 1 0,14 110 0,-31-168 0,-2-10 0,-1 0 0,2 1 0,-1-1 0,1 0 0,1 0 0,-1 0 0,1 0 0,1-1 0,0 1 0,5 8 0,-8-15 0,-1 0 0,0-1 0,1 1 0,-1-1 0,1 1 0,-1 0 0,1-1 0,-1 1 0,1-1 0,-1 1 0,1-1 0,-1 0 0,1 1 0,-1-1 0,1 1 0,0-1 0,-1 0 0,1 0 0,0 1 0,-1-1 0,1 0 0,0 0 0,0 0 0,-1 0 0,1 0 0,0 0 0,-1 0 0,1 0 0,0 0 0,0 0 0,-1 0 0,1 0 0,0-1 0,-1 1 0,1 0 0,0 0 0,-1-1 0,1 1 0,-1 0 0,1-1 0,0 1 0,-1-1 0,1 1 0,-1-1 0,1 1 0,-1-1 0,1 1 0,0-2 0,2-3 0,0 0 0,0-1 0,0 0 0,3-10 0,-3 6 0,9-23 0,-10 26 0,0-1 0,0 0 0,1 1 0,1-1 0,-1 1 0,1 0 0,0 0 0,1 1 0,5-8 0,-9 13 0,-1 1 0,1-1 0,0 1 0,-1-1 0,1 1 0,-1 0 0,1-1 0,0 1 0,0 0 0,-1 0 0,1 0 0,0-1 0,-1 1 0,1 0 0,0 0 0,0 0 0,-1 0 0,1 0 0,0 0 0,0 0 0,-1 0 0,1 1 0,0-1 0,-1 0 0,1 0 0,1 1 0,15 17 0,5 28 0,-3 33 0,-14-50 0,-3-95 0,-3 42 0,0-9 0,7-64 0,-5 86 0,2 0 0,-1 0 0,1 1 0,1-1 0,0 1 0,0-1 0,1 1 0,0 1 0,13-18 0,41-36 0,-41 46 0,-1 0 0,21-30 0,-34 42 0,0-1 0,-1 1 0,0-1 0,0 0 0,-1 0 0,1 0 0,-1 0 0,-1 0 0,1-1 0,-1 1 0,0-1 0,0 1 0,-1-13 0,0 17 0,-1-1 0,1 1 0,0 0 0,-1-1 0,0 1 0,1 0 0,-1-1 0,0 1 0,0 0 0,0 0 0,0 0 0,-1 0 0,1 0 0,-1 0 0,1 0 0,-1 0 0,0 0 0,1 1 0,-1-1 0,0 1 0,0-1 0,0 1 0,0 0 0,-1 0 0,1 0 0,0 0 0,0 0 0,-1 0 0,1 1 0,0-1 0,-1 1 0,1-1 0,-1 1 0,1 0 0,0 0 0,-1 0 0,1 0 0,-5 2 0,-1-1 0,0 0 0,1 0 0,-1 1 0,1 1 0,0-1 0,0 1 0,0 0 0,0 0 0,0 1 0,0 0 0,-7 6 0,8-3 0,0-1 0,1 1 0,0 0 0,0 1 0,0-1 0,1 1 0,0 0 0,1 0 0,-1 0 0,2 1 0,-1-1 0,1 1 0,-1 12 0,-2 15 0,2 70 0,3-81 0,0 18 0,8 199 0,-7-235 0,0-1 0,0 0 0,0 0 0,1 0 0,0 0 0,0 0 0,0 0 0,1 0 0,0 0 0,0-1 0,0 0 0,1 1 0,0-1 0,0-1 0,0 1 0,7 6 0,-7-9 0,0 1 0,0-1 0,0 0 0,0 0 0,0 0 0,0-1 0,1 0 0,-1 0 0,1 0 0,-1 0 0,1 0 0,-1-1 0,1 0 0,-1 0 0,1 0 0,-1-1 0,1 1 0,-1-1 0,0 0 0,1-1 0,-1 1 0,0-1 0,7-3 0,16-7 0,1-2 0,-2-2 0,0 0 0,-1-1 0,32-30 0,-43 32 0,1-1 0,-2-1 0,0 0 0,14-27 0,36-79 0,-49 92 0,-2 4 0,-1 0 0,-2-1 0,-1 0 0,-1 0 0,-1-1 0,3-43 0,-11 344 0,-12 187 0,14-459 0,-1 17 0,-1-1 0,-1 1 0,-7 20 0,10-36 0,0 0 0,0 0 0,0-1 0,0 1 0,-1 0 0,1 0 0,0-1 0,-1 1 0,1 0 0,0-1 0,-1 1 0,1 0 0,-1-1 0,1 1 0,-1-1 0,0 1 0,1-1 0,-1 1 0,1-1 0,-1 1 0,0-1 0,-1 1 0,2-1 0,-1 0 0,1-1 0,-1 1 0,1 0 0,-1-1 0,1 1 0,-1 0 0,1-1 0,-1 1 0,1-1 0,-1 1 0,1-1 0,-1 1 0,1-1 0,0 1 0,-1-1 0,1 1 0,0-1 0,0 1 0,0-1 0,-1 0 0,-11-45 0,10 37 0,-34-150-1365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3T05:31:43.953"/>
    </inkml:context>
    <inkml:brush xml:id="br0">
      <inkml:brushProperty name="width" value="0.35" units="cm"/>
      <inkml:brushProperty name="height" value="0.35" units="cm"/>
    </inkml:brush>
  </inkml:definitions>
  <inkml:trace contextRef="#ctx0" brushRef="#br0">517 347 24575,'-31'0'0,"1"2"0,0 2 0,0 0 0,0 2 0,0 1 0,-32 13 0,23-8 0,-55 8 0,40-10 0,50-9 0,0 0 0,-1 0 0,1 1 0,0 0 0,0-1 0,0 1 0,0 1 0,0-1 0,0 0 0,1 1 0,-1 0 0,1 0 0,0 0 0,0 0 0,0 1 0,0-1 0,0 1 0,1-1 0,-1 1 0,1 0 0,0 0 0,1 0 0,-1 1 0,0-1 0,1 0 0,0 0 0,0 1 0,0 4 0,-1 12 0,2 0 0,0 1 0,1-1 0,6 35 0,-3-31 0,1 27 0,-4-30 0,2 1 0,0-1 0,1 0 0,1 0 0,14 38 0,-18-59 0,-1 1 0,1 0 0,0-1 0,-1 1 0,1 0 0,0-1 0,0 1 0,0-1 0,0 0 0,0 1 0,1-1 0,-1 0 0,0 0 0,1 1 0,-1-1 0,0 0 0,1 0 0,-1-1 0,1 1 0,0 0 0,-1 0 0,1-1 0,0 1 0,-1-1 0,1 0 0,0 1 0,0-1 0,-1 0 0,1 0 0,3 0 0,-2-1 0,0 0 0,-1-1 0,1 1 0,-1-1 0,0 1 0,1-1 0,-1 0 0,0 0 0,0 0 0,0 0 0,0 0 0,-1 0 0,1-1 0,0 1 0,-1-1 0,0 1 0,1-1 0,0-4 0,7-17 0,9-44 0,-16 54 0,1 0 0,0 0 0,1 1 0,1-1 0,0 1 0,1 0 0,0 0 0,1 1 0,0 0 0,14-17 0,-2 9 0,0-2 0,-2 0 0,0-1 0,15-30 0,-25 39 0,-1 0 0,0-1 0,-1 1 0,0-1 0,-1 0 0,-1-1 0,0 1 0,-1-1 0,-1-17 0,0 29 0,-1 0 0,0 0 0,0-1 0,-1 1 0,1 0 0,-1 0 0,0 0 0,0 0 0,0 0 0,-1 0 0,1 0 0,-1 1 0,0-1 0,0 0 0,-1 1 0,1 0 0,-1-1 0,1 1 0,-1 0 0,0 0 0,0 0 0,0 1 0,-1-1 0,1 1 0,-1 0 0,1 0 0,-1 0 0,-4-2 0,-9 0 0,1-1 0,-1 2 0,0 1 0,1 0 0,-30 0 0,-23-2 0,65 3 0,-1 0 0,1-1 0,-1 1 0,1-1 0,0 0 0,0 0 0,0 0 0,0-1 0,0 1 0,0-1 0,0 0 0,1 0 0,-1 0 0,1-1 0,0 1 0,0-1 0,1 1 0,-1-1 0,1 0 0,-4-7 0,4 5 0,0 1 0,0-1 0,0 1 0,0-1 0,1 0 0,0 1 0,1-1 0,-1 0 0,1 0 0,0 0 0,0 1 0,1-1 0,0 0 0,0 0 0,0 1 0,3-8 0,-2 10 0,-1 0 0,2-1 0,-1 1 0,0 0 0,0 0 0,1 1 0,0-1 0,-1 1 0,1-1 0,0 1 0,1 0 0,-1 0 0,0 0 0,0 0 0,1 1 0,-1-1 0,1 1 0,-1 0 0,1 0 0,0 0 0,3 0 0,12-2 0,0 1 0,35 1 0,-45 1 0,240 17 0,-70-2 0,-148-13 0,0 1 0,-1 1 0,31 9 0,-45-9 0,0 2 0,0 0 0,-1 0 0,0 2 0,0 0 0,-1 0 0,16 14 0,-10-8 0,-9-6 0,-1 1 0,19 18 0,-26-23 0,1 1 0,-1 0 0,0 0 0,0 0 0,0 0 0,-1 0 0,0 1 0,0-1 0,0 1 0,1 5 0,-1-1 0,-1-1 0,0 1 0,0 0 0,-1 0 0,0 0 0,0-1 0,-1 1 0,-1 0 0,0 0 0,0-1 0,-1 1 0,0-1 0,0 0 0,-1 0 0,-1 0 0,1 0 0,-1-1 0,-1 0 0,0 0 0,0 0 0,0-1 0,-1 1 0,0-2 0,0 1 0,-1-1 0,0 0 0,0-1 0,0 1 0,-1-2 0,0 1 0,0-1 0,0-1 0,0 1 0,-1-2 0,1 1 0,-1-1 0,-16 1 0,-15-2 0,24-1 0,1 0 0,-1 1 0,-20 4 0,33-4 0,1 0 0,0-1 0,0 1 0,0 0 0,0 0 0,0 1 0,1-1 0,-1 1 0,0-1 0,1 1 0,-1 0 0,1 0 0,-1 0 0,1 0 0,0 1 0,0-1 0,0 0 0,0 1 0,0 0 0,1-1 0,-1 1 0,-1 5 0,2-6 0,1-1 0,0 1 0,-1 0 0,1 0 0,0 0 0,0-1 0,0 1 0,1 0 0,-1 0 0,0-1 0,1 1 0,-1 0 0,1 0 0,0-1 0,-1 1 0,1 0 0,0-1 0,0 1 0,1 1 0,26 28 0,-14-17 0,7 10 0,-7-7 0,1 0 0,1-1 0,0-1 0,30 22 0,-41-34 0,-1-1 0,0 1 0,1-1 0,-1 0 0,1 0 0,0 0 0,0-1 0,0 1 0,0-1 0,0 0 0,0-1 0,0 1 0,0-1 0,0 0 0,0-1 0,0 1 0,0-1 0,0 0 0,0 0 0,0 0 0,0-1 0,-1 1 0,1-1 0,0-1 0,-1 1 0,5-3 0,-3 0-50,0 1-1,0-1 1,-1 0-1,0 0 0,0 0 1,0-1-1,0 0 1,-1 0-1,0 0 1,0-1-1,-1 1 0,0-1 1,0 0-1,0 0 1,-1 0-1,0 0 1,-1 0-1,1 0 0,-1 0 1,-1-1-1,1 1 1,-1-1-1,-1 1 1,1 0-1,-1-1 1,-2-6-1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9"/>
        <p:cNvGrpSpPr/>
        <p:nvPr/>
      </p:nvGrpSpPr>
      <p:grpSpPr>
        <a:xfrm>
          <a:off x="0" y="0"/>
          <a:ext cx="0" cy="0"/>
          <a:chOff x="0" y="0"/>
          <a:chExt cx="0" cy="0"/>
        </a:xfrm>
      </p:grpSpPr>
      <p:sp>
        <p:nvSpPr>
          <p:cNvPr id="3220" name="Google Shape;3220;g138d7074df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1" name="Google Shape;3221;g138d7074df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633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138ac057eb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138ac057eb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138ac057eb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138ac057eb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602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138ac057eb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138ac057eb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9"/>
        <p:cNvGrpSpPr/>
        <p:nvPr/>
      </p:nvGrpSpPr>
      <p:grpSpPr>
        <a:xfrm>
          <a:off x="0" y="0"/>
          <a:ext cx="0" cy="0"/>
          <a:chOff x="0" y="0"/>
          <a:chExt cx="0" cy="0"/>
        </a:xfrm>
      </p:grpSpPr>
      <p:sp>
        <p:nvSpPr>
          <p:cNvPr id="3220" name="Google Shape;3220;g138d7074df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1" name="Google Shape;3221;g138d7074df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138ac057eb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138ac057eb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23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138ac057eb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138ac057eb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38ac057eb6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138ac057eb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38ac057eb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138ac057eb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38ac057eb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138ac057eb6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38ac057eb6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38ac057eb6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389108a98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389108a98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389108a98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389108a98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339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pic>
        <p:nvPicPr>
          <p:cNvPr id="43" name="Google Shape;43;p3"/>
          <p:cNvPicPr preferRelativeResize="0"/>
          <p:nvPr/>
        </p:nvPicPr>
        <p:blipFill>
          <a:blip r:embed="rId2">
            <a:alphaModFix/>
          </a:blip>
          <a:stretch>
            <a:fillRect/>
          </a:stretch>
        </p:blipFill>
        <p:spPr>
          <a:xfrm>
            <a:off x="0" y="86967"/>
            <a:ext cx="9144001" cy="4969566"/>
          </a:xfrm>
          <a:prstGeom prst="rect">
            <a:avLst/>
          </a:prstGeom>
          <a:noFill/>
          <a:ln>
            <a:noFill/>
          </a:ln>
        </p:spPr>
      </p:pic>
      <p:sp>
        <p:nvSpPr>
          <p:cNvPr id="44" name="Google Shape;44;p3"/>
          <p:cNvSpPr txBox="1">
            <a:spLocks noGrp="1"/>
          </p:cNvSpPr>
          <p:nvPr>
            <p:ph type="title"/>
          </p:nvPr>
        </p:nvSpPr>
        <p:spPr>
          <a:xfrm>
            <a:off x="2562297" y="2464125"/>
            <a:ext cx="41244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5" name="Google Shape;45;p3"/>
          <p:cNvSpPr/>
          <p:nvPr/>
        </p:nvSpPr>
        <p:spPr>
          <a:xfrm flipH="1">
            <a:off x="8381477" y="609027"/>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flipH="1">
            <a:off x="6905468" y="104532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4898351" y="525200"/>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1905255" y="477272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3743582" y="122255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4078561" y="279515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6026689" y="377356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8868247" y="173788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3314629" y="4128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8604536" y="374924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flipH="1">
            <a:off x="432054" y="4845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565404" y="3293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284679" y="216704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7341139" y="482131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4270629" y="4797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7870605" y="301837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653688" y="279265"/>
            <a:ext cx="453850" cy="256779"/>
            <a:chOff x="642088" y="488250"/>
            <a:chExt cx="819224" cy="463500"/>
          </a:xfrm>
        </p:grpSpPr>
        <p:sp>
          <p:nvSpPr>
            <p:cNvPr id="62" name="Google Shape;62;p3"/>
            <p:cNvSpPr/>
            <p:nvPr/>
          </p:nvSpPr>
          <p:spPr>
            <a:xfrm>
              <a:off x="642088"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00093"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958099"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16105"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74111"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5877201" y="4660015"/>
            <a:ext cx="453850" cy="256779"/>
            <a:chOff x="642088" y="488250"/>
            <a:chExt cx="819224" cy="463500"/>
          </a:xfrm>
        </p:grpSpPr>
        <p:sp>
          <p:nvSpPr>
            <p:cNvPr id="68" name="Google Shape;68;p3"/>
            <p:cNvSpPr/>
            <p:nvPr/>
          </p:nvSpPr>
          <p:spPr>
            <a:xfrm>
              <a:off x="642088"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00093"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958099"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116105"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1274111"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3"/>
          <p:cNvGrpSpPr/>
          <p:nvPr/>
        </p:nvGrpSpPr>
        <p:grpSpPr>
          <a:xfrm>
            <a:off x="313063" y="2026015"/>
            <a:ext cx="453850" cy="256779"/>
            <a:chOff x="642088" y="488250"/>
            <a:chExt cx="819224" cy="463500"/>
          </a:xfrm>
        </p:grpSpPr>
        <p:sp>
          <p:nvSpPr>
            <p:cNvPr id="74" name="Google Shape;74;p3"/>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3"/>
          <p:cNvGrpSpPr/>
          <p:nvPr/>
        </p:nvGrpSpPr>
        <p:grpSpPr>
          <a:xfrm>
            <a:off x="8413063" y="3204115"/>
            <a:ext cx="453850" cy="256779"/>
            <a:chOff x="642088" y="488250"/>
            <a:chExt cx="819224" cy="463500"/>
          </a:xfrm>
        </p:grpSpPr>
        <p:sp>
          <p:nvSpPr>
            <p:cNvPr id="80" name="Google Shape;80;p3"/>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3"/>
          <p:cNvSpPr/>
          <p:nvPr/>
        </p:nvSpPr>
        <p:spPr>
          <a:xfrm flipH="1">
            <a:off x="1495682" y="92728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432051" y="395512"/>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txBox="1">
            <a:spLocks noGrp="1"/>
          </p:cNvSpPr>
          <p:nvPr>
            <p:ph type="subTitle" idx="1"/>
          </p:nvPr>
        </p:nvSpPr>
        <p:spPr>
          <a:xfrm>
            <a:off x="2562225" y="3374750"/>
            <a:ext cx="4124400" cy="533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8" name="Google Shape;88;p3"/>
          <p:cNvSpPr/>
          <p:nvPr/>
        </p:nvSpPr>
        <p:spPr>
          <a:xfrm>
            <a:off x="251475"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5400000">
            <a:off x="283270"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8640000"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5400000" flipH="1">
            <a:off x="8601945"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_1_1_1_2">
    <p:spTree>
      <p:nvGrpSpPr>
        <p:cNvPr id="1" name="Shape 1070"/>
        <p:cNvGrpSpPr/>
        <p:nvPr/>
      </p:nvGrpSpPr>
      <p:grpSpPr>
        <a:xfrm>
          <a:off x="0" y="0"/>
          <a:ext cx="0" cy="0"/>
          <a:chOff x="0" y="0"/>
          <a:chExt cx="0" cy="0"/>
        </a:xfrm>
      </p:grpSpPr>
      <p:sp>
        <p:nvSpPr>
          <p:cNvPr id="1071" name="Google Shape;1071;p33"/>
          <p:cNvSpPr/>
          <p:nvPr/>
        </p:nvSpPr>
        <p:spPr>
          <a:xfrm>
            <a:off x="4906600" y="0"/>
            <a:ext cx="4237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2" name="Google Shape;1072;p33"/>
          <p:cNvPicPr preferRelativeResize="0"/>
          <p:nvPr/>
        </p:nvPicPr>
        <p:blipFill>
          <a:blip r:embed="rId2">
            <a:alphaModFix/>
          </a:blip>
          <a:stretch>
            <a:fillRect/>
          </a:stretch>
        </p:blipFill>
        <p:spPr>
          <a:xfrm flipH="1">
            <a:off x="0" y="86967"/>
            <a:ext cx="9144001" cy="4969566"/>
          </a:xfrm>
          <a:prstGeom prst="rect">
            <a:avLst/>
          </a:prstGeom>
          <a:noFill/>
          <a:ln>
            <a:noFill/>
          </a:ln>
        </p:spPr>
      </p:pic>
      <p:sp>
        <p:nvSpPr>
          <p:cNvPr id="1073" name="Google Shape;1073;p33"/>
          <p:cNvSpPr txBox="1">
            <a:spLocks noGrp="1"/>
          </p:cNvSpPr>
          <p:nvPr>
            <p:ph type="title"/>
          </p:nvPr>
        </p:nvSpPr>
        <p:spPr>
          <a:xfrm>
            <a:off x="722375" y="720000"/>
            <a:ext cx="3884400" cy="1048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200"/>
              <a:buNone/>
              <a:defRPr sz="6000"/>
            </a:lvl1pPr>
            <a:lvl2pPr lvl="1" algn="ctr" rtl="0">
              <a:spcBef>
                <a:spcPts val="0"/>
              </a:spcBef>
              <a:spcAft>
                <a:spcPts val="0"/>
              </a:spcAft>
              <a:buSzPts val="4200"/>
              <a:buFont typeface="Syncopate"/>
              <a:buNone/>
              <a:defRPr sz="4200">
                <a:latin typeface="Syncopate"/>
                <a:ea typeface="Syncopate"/>
                <a:cs typeface="Syncopate"/>
                <a:sym typeface="Syncopate"/>
              </a:defRPr>
            </a:lvl2pPr>
            <a:lvl3pPr lvl="2" algn="ctr" rtl="0">
              <a:spcBef>
                <a:spcPts val="0"/>
              </a:spcBef>
              <a:spcAft>
                <a:spcPts val="0"/>
              </a:spcAft>
              <a:buSzPts val="4200"/>
              <a:buFont typeface="Syncopate"/>
              <a:buNone/>
              <a:defRPr sz="4200">
                <a:latin typeface="Syncopate"/>
                <a:ea typeface="Syncopate"/>
                <a:cs typeface="Syncopate"/>
                <a:sym typeface="Syncopate"/>
              </a:defRPr>
            </a:lvl3pPr>
            <a:lvl4pPr lvl="3" algn="ctr" rtl="0">
              <a:spcBef>
                <a:spcPts val="0"/>
              </a:spcBef>
              <a:spcAft>
                <a:spcPts val="0"/>
              </a:spcAft>
              <a:buSzPts val="4200"/>
              <a:buFont typeface="Syncopate"/>
              <a:buNone/>
              <a:defRPr sz="4200">
                <a:latin typeface="Syncopate"/>
                <a:ea typeface="Syncopate"/>
                <a:cs typeface="Syncopate"/>
                <a:sym typeface="Syncopate"/>
              </a:defRPr>
            </a:lvl4pPr>
            <a:lvl5pPr lvl="4" algn="ctr" rtl="0">
              <a:spcBef>
                <a:spcPts val="0"/>
              </a:spcBef>
              <a:spcAft>
                <a:spcPts val="0"/>
              </a:spcAft>
              <a:buSzPts val="4200"/>
              <a:buFont typeface="Syncopate"/>
              <a:buNone/>
              <a:defRPr sz="4200">
                <a:latin typeface="Syncopate"/>
                <a:ea typeface="Syncopate"/>
                <a:cs typeface="Syncopate"/>
                <a:sym typeface="Syncopate"/>
              </a:defRPr>
            </a:lvl5pPr>
            <a:lvl6pPr lvl="5" algn="ctr" rtl="0">
              <a:spcBef>
                <a:spcPts val="0"/>
              </a:spcBef>
              <a:spcAft>
                <a:spcPts val="0"/>
              </a:spcAft>
              <a:buSzPts val="4200"/>
              <a:buFont typeface="Syncopate"/>
              <a:buNone/>
              <a:defRPr sz="4200">
                <a:latin typeface="Syncopate"/>
                <a:ea typeface="Syncopate"/>
                <a:cs typeface="Syncopate"/>
                <a:sym typeface="Syncopate"/>
              </a:defRPr>
            </a:lvl6pPr>
            <a:lvl7pPr lvl="6" algn="ctr" rtl="0">
              <a:spcBef>
                <a:spcPts val="0"/>
              </a:spcBef>
              <a:spcAft>
                <a:spcPts val="0"/>
              </a:spcAft>
              <a:buSzPts val="4200"/>
              <a:buFont typeface="Syncopate"/>
              <a:buNone/>
              <a:defRPr sz="4200">
                <a:latin typeface="Syncopate"/>
                <a:ea typeface="Syncopate"/>
                <a:cs typeface="Syncopate"/>
                <a:sym typeface="Syncopate"/>
              </a:defRPr>
            </a:lvl7pPr>
            <a:lvl8pPr lvl="7" algn="ctr" rtl="0">
              <a:spcBef>
                <a:spcPts val="0"/>
              </a:spcBef>
              <a:spcAft>
                <a:spcPts val="0"/>
              </a:spcAft>
              <a:buSzPts val="4200"/>
              <a:buFont typeface="Syncopate"/>
              <a:buNone/>
              <a:defRPr sz="4200">
                <a:latin typeface="Syncopate"/>
                <a:ea typeface="Syncopate"/>
                <a:cs typeface="Syncopate"/>
                <a:sym typeface="Syncopate"/>
              </a:defRPr>
            </a:lvl8pPr>
            <a:lvl9pPr lvl="8" algn="ctr" rtl="0">
              <a:spcBef>
                <a:spcPts val="0"/>
              </a:spcBef>
              <a:spcAft>
                <a:spcPts val="0"/>
              </a:spcAft>
              <a:buSzPts val="4200"/>
              <a:buFont typeface="Syncopate"/>
              <a:buNone/>
              <a:defRPr sz="4200">
                <a:latin typeface="Syncopate"/>
                <a:ea typeface="Syncopate"/>
                <a:cs typeface="Syncopate"/>
                <a:sym typeface="Syncopate"/>
              </a:defRPr>
            </a:lvl9pPr>
          </a:lstStyle>
          <a:p>
            <a:endParaRPr/>
          </a:p>
        </p:txBody>
      </p:sp>
      <p:sp>
        <p:nvSpPr>
          <p:cNvPr id="1074" name="Google Shape;1074;p33"/>
          <p:cNvSpPr/>
          <p:nvPr/>
        </p:nvSpPr>
        <p:spPr>
          <a:xfrm flipH="1">
            <a:off x="8640000" y="251025"/>
            <a:ext cx="257700" cy="320400"/>
          </a:xfrm>
          <a:prstGeom prst="halfFrame">
            <a:avLst>
              <a:gd name="adj1" fmla="val 9053"/>
              <a:gd name="adj2" fmla="val 9996"/>
            </a:avLst>
          </a:pr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3"/>
          <p:cNvSpPr/>
          <p:nvPr/>
        </p:nvSpPr>
        <p:spPr>
          <a:xfrm rot="5400000" flipH="1">
            <a:off x="8601945" y="4603275"/>
            <a:ext cx="256800" cy="320400"/>
          </a:xfrm>
          <a:prstGeom prst="halfFrame">
            <a:avLst>
              <a:gd name="adj1" fmla="val 9053"/>
              <a:gd name="adj2" fmla="val 9996"/>
            </a:avLst>
          </a:pr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3"/>
          <p:cNvSpPr txBox="1">
            <a:spLocks noGrp="1"/>
          </p:cNvSpPr>
          <p:nvPr>
            <p:ph type="subTitle" idx="1"/>
          </p:nvPr>
        </p:nvSpPr>
        <p:spPr>
          <a:xfrm>
            <a:off x="722375" y="1668025"/>
            <a:ext cx="3884400" cy="125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200"/>
            </a:lvl1pPr>
            <a:lvl2pPr lvl="1" algn="ctr" rtl="0">
              <a:lnSpc>
                <a:spcPct val="100000"/>
              </a:lnSpc>
              <a:spcBef>
                <a:spcPts val="0"/>
              </a:spcBef>
              <a:spcAft>
                <a:spcPts val="0"/>
              </a:spcAft>
              <a:buNone/>
              <a:defRPr sz="1200"/>
            </a:lvl2pPr>
            <a:lvl3pPr lvl="2" algn="ctr" rtl="0">
              <a:lnSpc>
                <a:spcPct val="100000"/>
              </a:lnSpc>
              <a:spcBef>
                <a:spcPts val="0"/>
              </a:spcBef>
              <a:spcAft>
                <a:spcPts val="0"/>
              </a:spcAft>
              <a:buNone/>
              <a:defRPr sz="1200"/>
            </a:lvl3pPr>
            <a:lvl4pPr lvl="3" algn="ctr" rtl="0">
              <a:lnSpc>
                <a:spcPct val="100000"/>
              </a:lnSpc>
              <a:spcBef>
                <a:spcPts val="0"/>
              </a:spcBef>
              <a:spcAft>
                <a:spcPts val="0"/>
              </a:spcAft>
              <a:buNone/>
              <a:defRPr sz="1200"/>
            </a:lvl4pPr>
            <a:lvl5pPr lvl="4" algn="ctr" rtl="0">
              <a:lnSpc>
                <a:spcPct val="100000"/>
              </a:lnSpc>
              <a:spcBef>
                <a:spcPts val="0"/>
              </a:spcBef>
              <a:spcAft>
                <a:spcPts val="0"/>
              </a:spcAft>
              <a:buNone/>
              <a:defRPr sz="1200"/>
            </a:lvl5pPr>
            <a:lvl6pPr lvl="5" algn="ctr" rtl="0">
              <a:lnSpc>
                <a:spcPct val="100000"/>
              </a:lnSpc>
              <a:spcBef>
                <a:spcPts val="0"/>
              </a:spcBef>
              <a:spcAft>
                <a:spcPts val="0"/>
              </a:spcAft>
              <a:buNone/>
              <a:defRPr sz="1200"/>
            </a:lvl6pPr>
            <a:lvl7pPr lvl="6" algn="ctr" rtl="0">
              <a:lnSpc>
                <a:spcPct val="100000"/>
              </a:lnSpc>
              <a:spcBef>
                <a:spcPts val="0"/>
              </a:spcBef>
              <a:spcAft>
                <a:spcPts val="0"/>
              </a:spcAft>
              <a:buNone/>
              <a:defRPr sz="1200"/>
            </a:lvl7pPr>
            <a:lvl8pPr lvl="7" algn="ctr" rtl="0">
              <a:lnSpc>
                <a:spcPct val="100000"/>
              </a:lnSpc>
              <a:spcBef>
                <a:spcPts val="0"/>
              </a:spcBef>
              <a:spcAft>
                <a:spcPts val="0"/>
              </a:spcAft>
              <a:buNone/>
              <a:defRPr sz="1200"/>
            </a:lvl8pPr>
            <a:lvl9pPr lvl="8" algn="ctr" rtl="0">
              <a:lnSpc>
                <a:spcPct val="100000"/>
              </a:lnSpc>
              <a:spcBef>
                <a:spcPts val="0"/>
              </a:spcBef>
              <a:spcAft>
                <a:spcPts val="0"/>
              </a:spcAft>
              <a:buNone/>
              <a:defRPr sz="1200"/>
            </a:lvl9pPr>
          </a:lstStyle>
          <a:p>
            <a:endParaRPr/>
          </a:p>
        </p:txBody>
      </p:sp>
      <p:sp>
        <p:nvSpPr>
          <p:cNvPr id="1077" name="Google Shape;1077;p33"/>
          <p:cNvSpPr txBox="1"/>
          <p:nvPr/>
        </p:nvSpPr>
        <p:spPr>
          <a:xfrm>
            <a:off x="722375" y="3520125"/>
            <a:ext cx="3884400" cy="629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Roboto Mono"/>
                <a:ea typeface="Roboto Mono"/>
                <a:cs typeface="Roboto Mono"/>
                <a:sym typeface="Roboto Mono"/>
              </a:rPr>
              <a:t>CREDITS: This presentation template was created by </a:t>
            </a:r>
            <a:r>
              <a:rPr lang="en" sz="1000" u="sng">
                <a:solidFill>
                  <a:schemeClr val="dk1"/>
                </a:solidFill>
                <a:latin typeface="Roboto Mono"/>
                <a:ea typeface="Roboto Mono"/>
                <a:cs typeface="Roboto Mono"/>
                <a:sym typeface="Roboto Mono"/>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Mono"/>
                <a:ea typeface="Roboto Mono"/>
                <a:cs typeface="Roboto Mono"/>
                <a:sym typeface="Roboto Mono"/>
              </a:rPr>
              <a:t>, and includes icons by </a:t>
            </a:r>
            <a:r>
              <a:rPr lang="en" sz="1000" u="sng">
                <a:solidFill>
                  <a:schemeClr val="dk1"/>
                </a:solidFill>
                <a:latin typeface="Roboto Mono"/>
                <a:ea typeface="Roboto Mono"/>
                <a:cs typeface="Roboto Mono"/>
                <a:sym typeface="Roboto Mono"/>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Mono"/>
                <a:ea typeface="Roboto Mono"/>
                <a:cs typeface="Roboto Mono"/>
                <a:sym typeface="Roboto Mono"/>
              </a:rPr>
              <a:t>, and infographics &amp; images by </a:t>
            </a:r>
            <a:r>
              <a:rPr lang="en" sz="1000" u="sng">
                <a:solidFill>
                  <a:schemeClr val="dk1"/>
                </a:solidFill>
                <a:latin typeface="Roboto Mono"/>
                <a:ea typeface="Roboto Mono"/>
                <a:cs typeface="Roboto Mono"/>
                <a:sym typeface="Roboto Mono"/>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Roboto Mono"/>
                <a:ea typeface="Roboto Mono"/>
                <a:cs typeface="Roboto Mono"/>
                <a:sym typeface="Roboto Mono"/>
              </a:rPr>
              <a:t> </a:t>
            </a:r>
            <a:endParaRPr sz="1000" u="sng">
              <a:solidFill>
                <a:schemeClr val="dk1"/>
              </a:solidFill>
              <a:latin typeface="Roboto Mono"/>
              <a:ea typeface="Roboto Mono"/>
              <a:cs typeface="Roboto Mono"/>
              <a:sym typeface="Roboto Mono"/>
            </a:endParaRPr>
          </a:p>
        </p:txBody>
      </p:sp>
      <p:sp>
        <p:nvSpPr>
          <p:cNvPr id="1078" name="Google Shape;1078;p33"/>
          <p:cNvSpPr/>
          <p:nvPr/>
        </p:nvSpPr>
        <p:spPr>
          <a:xfrm>
            <a:off x="771449" y="609027"/>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3"/>
          <p:cNvSpPr/>
          <p:nvPr/>
        </p:nvSpPr>
        <p:spPr>
          <a:xfrm>
            <a:off x="2247458" y="104532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3"/>
          <p:cNvSpPr/>
          <p:nvPr/>
        </p:nvSpPr>
        <p:spPr>
          <a:xfrm>
            <a:off x="4254575" y="525200"/>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3"/>
          <p:cNvSpPr/>
          <p:nvPr/>
        </p:nvSpPr>
        <p:spPr>
          <a:xfrm>
            <a:off x="5549521" y="190034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3"/>
          <p:cNvSpPr/>
          <p:nvPr/>
        </p:nvSpPr>
        <p:spPr>
          <a:xfrm>
            <a:off x="5409345" y="83203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3"/>
          <p:cNvSpPr/>
          <p:nvPr/>
        </p:nvSpPr>
        <p:spPr>
          <a:xfrm>
            <a:off x="5074365" y="279515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3"/>
          <p:cNvSpPr/>
          <p:nvPr/>
        </p:nvSpPr>
        <p:spPr>
          <a:xfrm>
            <a:off x="3126237" y="377356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3"/>
          <p:cNvSpPr/>
          <p:nvPr/>
        </p:nvSpPr>
        <p:spPr>
          <a:xfrm>
            <a:off x="284679" y="173788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3"/>
          <p:cNvSpPr/>
          <p:nvPr/>
        </p:nvSpPr>
        <p:spPr>
          <a:xfrm>
            <a:off x="5838297" y="4128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3"/>
          <p:cNvSpPr/>
          <p:nvPr/>
        </p:nvSpPr>
        <p:spPr>
          <a:xfrm>
            <a:off x="548390" y="374924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3"/>
          <p:cNvSpPr/>
          <p:nvPr/>
        </p:nvSpPr>
        <p:spPr>
          <a:xfrm>
            <a:off x="8720872" y="4845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3"/>
          <p:cNvSpPr/>
          <p:nvPr/>
        </p:nvSpPr>
        <p:spPr>
          <a:xfrm>
            <a:off x="8587522" y="3293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3"/>
          <p:cNvSpPr/>
          <p:nvPr/>
        </p:nvSpPr>
        <p:spPr>
          <a:xfrm>
            <a:off x="1811787" y="482131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3"/>
          <p:cNvSpPr/>
          <p:nvPr/>
        </p:nvSpPr>
        <p:spPr>
          <a:xfrm>
            <a:off x="4882297" y="4797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3"/>
          <p:cNvSpPr/>
          <p:nvPr/>
        </p:nvSpPr>
        <p:spPr>
          <a:xfrm>
            <a:off x="1282321" y="301837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3"/>
          <p:cNvSpPr>
            <a:spLocks noGrp="1"/>
          </p:cNvSpPr>
          <p:nvPr>
            <p:ph type="pic" idx="2"/>
          </p:nvPr>
        </p:nvSpPr>
        <p:spPr>
          <a:xfrm>
            <a:off x="5249350" y="1041250"/>
            <a:ext cx="3187500" cy="3187500"/>
          </a:xfrm>
          <a:prstGeom prst="rect">
            <a:avLst/>
          </a:prstGeom>
          <a:noFill/>
          <a:ln w="28575" cap="flat" cmpd="sng">
            <a:solidFill>
              <a:schemeClr val="dk2"/>
            </a:solidFill>
            <a:prstDash val="solid"/>
            <a:round/>
            <a:headEnd type="none" w="sm" len="sm"/>
            <a:tailEnd type="none" w="sm" len="sm"/>
          </a:ln>
        </p:spPr>
      </p:sp>
      <p:sp>
        <p:nvSpPr>
          <p:cNvPr id="1094" name="Google Shape;1094;p33"/>
          <p:cNvSpPr/>
          <p:nvPr/>
        </p:nvSpPr>
        <p:spPr>
          <a:xfrm>
            <a:off x="251475"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3"/>
          <p:cNvSpPr/>
          <p:nvPr/>
        </p:nvSpPr>
        <p:spPr>
          <a:xfrm rot="-5400000">
            <a:off x="283270"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3">
    <p:bg>
      <p:bgPr>
        <a:solidFill>
          <a:schemeClr val="dk2"/>
        </a:solidFill>
        <a:effectLst/>
      </p:bgPr>
    </p:bg>
    <p:spTree>
      <p:nvGrpSpPr>
        <p:cNvPr id="1" name="Shape 1096"/>
        <p:cNvGrpSpPr/>
        <p:nvPr/>
      </p:nvGrpSpPr>
      <p:grpSpPr>
        <a:xfrm>
          <a:off x="0" y="0"/>
          <a:ext cx="0" cy="0"/>
          <a:chOff x="0" y="0"/>
          <a:chExt cx="0" cy="0"/>
        </a:xfrm>
      </p:grpSpPr>
      <p:pic>
        <p:nvPicPr>
          <p:cNvPr id="1097" name="Google Shape;1097;p34"/>
          <p:cNvPicPr preferRelativeResize="0"/>
          <p:nvPr/>
        </p:nvPicPr>
        <p:blipFill>
          <a:blip r:embed="rId2">
            <a:alphaModFix/>
          </a:blip>
          <a:stretch>
            <a:fillRect/>
          </a:stretch>
        </p:blipFill>
        <p:spPr>
          <a:xfrm>
            <a:off x="71625" y="135742"/>
            <a:ext cx="9144001" cy="496956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3_1">
    <p:bg>
      <p:bgPr>
        <a:solidFill>
          <a:schemeClr val="lt2"/>
        </a:solidFill>
        <a:effectLst/>
      </p:bgPr>
    </p:bg>
    <p:spTree>
      <p:nvGrpSpPr>
        <p:cNvPr id="1" name="Shape 1098"/>
        <p:cNvGrpSpPr/>
        <p:nvPr/>
      </p:nvGrpSpPr>
      <p:grpSpPr>
        <a:xfrm>
          <a:off x="0" y="0"/>
          <a:ext cx="0" cy="0"/>
          <a:chOff x="0" y="0"/>
          <a:chExt cx="0" cy="0"/>
        </a:xfrm>
      </p:grpSpPr>
      <p:pic>
        <p:nvPicPr>
          <p:cNvPr id="1099" name="Google Shape;1099;p35"/>
          <p:cNvPicPr preferRelativeResize="0"/>
          <p:nvPr/>
        </p:nvPicPr>
        <p:blipFill>
          <a:blip r:embed="rId2">
            <a:alphaModFix/>
          </a:blip>
          <a:stretch>
            <a:fillRect/>
          </a:stretch>
        </p:blipFill>
        <p:spPr>
          <a:xfrm>
            <a:off x="71625" y="135742"/>
            <a:ext cx="9144001" cy="49695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9"/>
        <p:cNvGrpSpPr/>
        <p:nvPr/>
      </p:nvGrpSpPr>
      <p:grpSpPr>
        <a:xfrm>
          <a:off x="0" y="0"/>
          <a:ext cx="0" cy="0"/>
          <a:chOff x="0" y="0"/>
          <a:chExt cx="0" cy="0"/>
        </a:xfrm>
      </p:grpSpPr>
      <p:pic>
        <p:nvPicPr>
          <p:cNvPr id="160" name="Google Shape;160;p6"/>
          <p:cNvPicPr preferRelativeResize="0"/>
          <p:nvPr/>
        </p:nvPicPr>
        <p:blipFill>
          <a:blip r:embed="rId2">
            <a:alphaModFix/>
          </a:blip>
          <a:stretch>
            <a:fillRect/>
          </a:stretch>
        </p:blipFill>
        <p:spPr>
          <a:xfrm rot="10800000" flipH="1">
            <a:off x="0" y="86967"/>
            <a:ext cx="9144001" cy="4969566"/>
          </a:xfrm>
          <a:prstGeom prst="rect">
            <a:avLst/>
          </a:prstGeom>
          <a:noFill/>
          <a:ln>
            <a:noFill/>
          </a:ln>
        </p:spPr>
      </p:pic>
      <p:sp>
        <p:nvSpPr>
          <p:cNvPr id="161" name="Google Shape;161;p6"/>
          <p:cNvSpPr txBox="1">
            <a:spLocks noGrp="1"/>
          </p:cNvSpPr>
          <p:nvPr>
            <p:ph type="title"/>
          </p:nvPr>
        </p:nvSpPr>
        <p:spPr>
          <a:xfrm>
            <a:off x="722375" y="539496"/>
            <a:ext cx="7699200" cy="5943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2" name="Google Shape;162;p6"/>
          <p:cNvGrpSpPr/>
          <p:nvPr/>
        </p:nvGrpSpPr>
        <p:grpSpPr>
          <a:xfrm>
            <a:off x="351551" y="314640"/>
            <a:ext cx="453850" cy="256779"/>
            <a:chOff x="642088" y="488250"/>
            <a:chExt cx="819224" cy="463500"/>
          </a:xfrm>
        </p:grpSpPr>
        <p:sp>
          <p:nvSpPr>
            <p:cNvPr id="163" name="Google Shape;163;p6"/>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6"/>
          <p:cNvGrpSpPr/>
          <p:nvPr/>
        </p:nvGrpSpPr>
        <p:grpSpPr>
          <a:xfrm>
            <a:off x="8366551" y="4570778"/>
            <a:ext cx="453850" cy="256779"/>
            <a:chOff x="642088" y="488250"/>
            <a:chExt cx="819224" cy="463500"/>
          </a:xfrm>
        </p:grpSpPr>
        <p:sp>
          <p:nvSpPr>
            <p:cNvPr id="169" name="Google Shape;169;p6"/>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6"/>
          <p:cNvSpPr/>
          <p:nvPr/>
        </p:nvSpPr>
        <p:spPr>
          <a:xfrm>
            <a:off x="771449" y="609027"/>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2247458" y="104532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4254575" y="525200"/>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549521" y="190034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409345" y="83203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074365" y="279515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3126237" y="377356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284679" y="173788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838297" y="4128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548390" y="374924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8720872" y="4845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8587522" y="3293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8868247" y="216704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1811787" y="482131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4882297" y="4797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1282321" y="301837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rot="-5400000">
            <a:off x="283270"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flipH="1">
            <a:off x="8640000"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223"/>
        <p:cNvGrpSpPr/>
        <p:nvPr/>
      </p:nvGrpSpPr>
      <p:grpSpPr>
        <a:xfrm>
          <a:off x="0" y="0"/>
          <a:ext cx="0" cy="0"/>
          <a:chOff x="0" y="0"/>
          <a:chExt cx="0" cy="0"/>
        </a:xfrm>
      </p:grpSpPr>
      <p:sp>
        <p:nvSpPr>
          <p:cNvPr id="224" name="Google Shape;224;p8"/>
          <p:cNvSpPr txBox="1">
            <a:spLocks noGrp="1"/>
          </p:cNvSpPr>
          <p:nvPr>
            <p:ph type="title"/>
          </p:nvPr>
        </p:nvSpPr>
        <p:spPr>
          <a:xfrm>
            <a:off x="1909500" y="1569200"/>
            <a:ext cx="5325000" cy="2117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6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5" name="Google Shape;225;p8"/>
          <p:cNvSpPr/>
          <p:nvPr/>
        </p:nvSpPr>
        <p:spPr>
          <a:xfrm flipH="1">
            <a:off x="8381477" y="609027"/>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flipH="1">
            <a:off x="6905468" y="1045323"/>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flipH="1">
            <a:off x="4898351" y="525200"/>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flipH="1">
            <a:off x="1790955" y="4342349"/>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flipH="1">
            <a:off x="4078561" y="2795158"/>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flipH="1">
            <a:off x="6026689" y="3773569"/>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flipH="1">
            <a:off x="432054" y="4845618"/>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flipH="1">
            <a:off x="284679" y="2167043"/>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flipH="1">
            <a:off x="7341139" y="4821319"/>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flipH="1">
            <a:off x="4794504" y="4516643"/>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flipH="1">
            <a:off x="8813580" y="4342349"/>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flipH="1">
            <a:off x="1495682" y="927284"/>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flipH="1">
            <a:off x="432051" y="395512"/>
            <a:ext cx="24300" cy="24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2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38"/>
        <p:cNvGrpSpPr/>
        <p:nvPr/>
      </p:nvGrpSpPr>
      <p:grpSpPr>
        <a:xfrm>
          <a:off x="0" y="0"/>
          <a:ext cx="0" cy="0"/>
          <a:chOff x="0" y="0"/>
          <a:chExt cx="0" cy="0"/>
        </a:xfrm>
      </p:grpSpPr>
      <p:pic>
        <p:nvPicPr>
          <p:cNvPr id="339" name="Google Shape;339;p14"/>
          <p:cNvPicPr preferRelativeResize="0"/>
          <p:nvPr/>
        </p:nvPicPr>
        <p:blipFill>
          <a:blip r:embed="rId2">
            <a:alphaModFix/>
          </a:blip>
          <a:stretch>
            <a:fillRect/>
          </a:stretch>
        </p:blipFill>
        <p:spPr>
          <a:xfrm>
            <a:off x="0" y="86967"/>
            <a:ext cx="9144001" cy="4969566"/>
          </a:xfrm>
          <a:prstGeom prst="rect">
            <a:avLst/>
          </a:prstGeom>
          <a:noFill/>
          <a:ln>
            <a:noFill/>
          </a:ln>
        </p:spPr>
      </p:pic>
      <p:sp>
        <p:nvSpPr>
          <p:cNvPr id="340" name="Google Shape;340;p14"/>
          <p:cNvSpPr txBox="1"/>
          <p:nvPr/>
        </p:nvSpPr>
        <p:spPr>
          <a:xfrm>
            <a:off x="825072" y="1568433"/>
            <a:ext cx="807300" cy="5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chemeClr val="dk1"/>
              </a:solidFill>
              <a:latin typeface="Orbitron Black"/>
              <a:ea typeface="Orbitron Black"/>
              <a:cs typeface="Orbitron Black"/>
              <a:sym typeface="Orbitron Black"/>
            </a:endParaRPr>
          </a:p>
        </p:txBody>
      </p:sp>
      <p:sp>
        <p:nvSpPr>
          <p:cNvPr id="341" name="Google Shape;341;p14"/>
          <p:cNvSpPr txBox="1"/>
          <p:nvPr/>
        </p:nvSpPr>
        <p:spPr>
          <a:xfrm>
            <a:off x="1739501" y="1379167"/>
            <a:ext cx="26415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Orbitron Black"/>
              <a:ea typeface="Orbitron Black"/>
              <a:cs typeface="Orbitron Black"/>
              <a:sym typeface="Orbitron Black"/>
            </a:endParaRPr>
          </a:p>
        </p:txBody>
      </p:sp>
      <p:sp>
        <p:nvSpPr>
          <p:cNvPr id="342" name="Google Shape;342;p14"/>
          <p:cNvSpPr txBox="1"/>
          <p:nvPr/>
        </p:nvSpPr>
        <p:spPr>
          <a:xfrm>
            <a:off x="1739501" y="1730757"/>
            <a:ext cx="2641500" cy="6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Orbitron Black"/>
              <a:ea typeface="Orbitron Black"/>
              <a:cs typeface="Orbitron Black"/>
              <a:sym typeface="Orbitron Black"/>
            </a:endParaRPr>
          </a:p>
        </p:txBody>
      </p:sp>
      <p:sp>
        <p:nvSpPr>
          <p:cNvPr id="343" name="Google Shape;343;p14"/>
          <p:cNvSpPr txBox="1"/>
          <p:nvPr/>
        </p:nvSpPr>
        <p:spPr>
          <a:xfrm>
            <a:off x="1739501" y="3410156"/>
            <a:ext cx="26415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Orbitron Black"/>
              <a:ea typeface="Orbitron Black"/>
              <a:cs typeface="Orbitron Black"/>
              <a:sym typeface="Orbitron Black"/>
            </a:endParaRPr>
          </a:p>
        </p:txBody>
      </p:sp>
      <p:sp>
        <p:nvSpPr>
          <p:cNvPr id="344" name="Google Shape;344;p14"/>
          <p:cNvSpPr txBox="1"/>
          <p:nvPr/>
        </p:nvSpPr>
        <p:spPr>
          <a:xfrm>
            <a:off x="4765322" y="1568433"/>
            <a:ext cx="807300" cy="52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chemeClr val="dk1"/>
              </a:solidFill>
              <a:latin typeface="Orbitron Black"/>
              <a:ea typeface="Orbitron Black"/>
              <a:cs typeface="Orbitron Black"/>
              <a:sym typeface="Orbitron Black"/>
            </a:endParaRPr>
          </a:p>
        </p:txBody>
      </p:sp>
      <p:sp>
        <p:nvSpPr>
          <p:cNvPr id="345" name="Google Shape;345;p14"/>
          <p:cNvSpPr txBox="1"/>
          <p:nvPr/>
        </p:nvSpPr>
        <p:spPr>
          <a:xfrm>
            <a:off x="5679747" y="1379172"/>
            <a:ext cx="26415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Orbitron Black"/>
              <a:ea typeface="Orbitron Black"/>
              <a:cs typeface="Orbitron Black"/>
              <a:sym typeface="Orbitron Black"/>
            </a:endParaRPr>
          </a:p>
        </p:txBody>
      </p:sp>
      <p:sp>
        <p:nvSpPr>
          <p:cNvPr id="346" name="Google Shape;346;p14"/>
          <p:cNvSpPr txBox="1"/>
          <p:nvPr/>
        </p:nvSpPr>
        <p:spPr>
          <a:xfrm>
            <a:off x="5679747" y="3410156"/>
            <a:ext cx="26415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a:solidFill>
                <a:schemeClr val="dk1"/>
              </a:solidFill>
              <a:latin typeface="Orbitron Black"/>
              <a:ea typeface="Orbitron Black"/>
              <a:cs typeface="Orbitron Black"/>
              <a:sym typeface="Orbitron Black"/>
            </a:endParaRPr>
          </a:p>
        </p:txBody>
      </p:sp>
      <p:sp>
        <p:nvSpPr>
          <p:cNvPr id="347" name="Google Shape;347;p14"/>
          <p:cNvSpPr txBox="1">
            <a:spLocks noGrp="1"/>
          </p:cNvSpPr>
          <p:nvPr>
            <p:ph type="title" hasCustomPrompt="1"/>
          </p:nvPr>
        </p:nvSpPr>
        <p:spPr>
          <a:xfrm>
            <a:off x="1693763" y="1536700"/>
            <a:ext cx="711000" cy="5760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lvl1pPr>
            <a:lvl2pPr lvl="1"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2pPr>
            <a:lvl3pPr lvl="2"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3pPr>
            <a:lvl4pPr lvl="3"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4pPr>
            <a:lvl5pPr lvl="4"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5pPr>
            <a:lvl6pPr lvl="5"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6pPr>
            <a:lvl7pPr lvl="6"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7pPr>
            <a:lvl8pPr lvl="7"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8pPr>
            <a:lvl9pPr lvl="8"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9pPr>
          </a:lstStyle>
          <a:p>
            <a:r>
              <a:t>xx%</a:t>
            </a:r>
          </a:p>
        </p:txBody>
      </p:sp>
      <p:sp>
        <p:nvSpPr>
          <p:cNvPr id="348" name="Google Shape;348;p14"/>
          <p:cNvSpPr txBox="1">
            <a:spLocks noGrp="1"/>
          </p:cNvSpPr>
          <p:nvPr>
            <p:ph type="subTitle" idx="1"/>
          </p:nvPr>
        </p:nvSpPr>
        <p:spPr>
          <a:xfrm>
            <a:off x="2542125" y="1536700"/>
            <a:ext cx="5290800" cy="337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800">
                <a:latin typeface="Orbitron Black"/>
                <a:ea typeface="Orbitron Black"/>
                <a:cs typeface="Orbitron Black"/>
                <a:sym typeface="Orbitron Black"/>
              </a:defRPr>
            </a:lvl1pPr>
            <a:lvl2pPr lvl="1" rtl="0">
              <a:lnSpc>
                <a:spcPct val="100000"/>
              </a:lnSpc>
              <a:spcBef>
                <a:spcPts val="1200"/>
              </a:spcBef>
              <a:spcAft>
                <a:spcPts val="0"/>
              </a:spcAft>
              <a:buNone/>
              <a:defRPr sz="1800">
                <a:latin typeface="Orbitron Black"/>
                <a:ea typeface="Orbitron Black"/>
                <a:cs typeface="Orbitron Black"/>
                <a:sym typeface="Orbitron Black"/>
              </a:defRPr>
            </a:lvl2pPr>
            <a:lvl3pPr lvl="2" rtl="0">
              <a:lnSpc>
                <a:spcPct val="100000"/>
              </a:lnSpc>
              <a:spcBef>
                <a:spcPts val="1200"/>
              </a:spcBef>
              <a:spcAft>
                <a:spcPts val="0"/>
              </a:spcAft>
              <a:buNone/>
              <a:defRPr sz="1800">
                <a:latin typeface="Orbitron Black"/>
                <a:ea typeface="Orbitron Black"/>
                <a:cs typeface="Orbitron Black"/>
                <a:sym typeface="Orbitron Black"/>
              </a:defRPr>
            </a:lvl3pPr>
            <a:lvl4pPr lvl="3" rtl="0">
              <a:lnSpc>
                <a:spcPct val="100000"/>
              </a:lnSpc>
              <a:spcBef>
                <a:spcPts val="1200"/>
              </a:spcBef>
              <a:spcAft>
                <a:spcPts val="0"/>
              </a:spcAft>
              <a:buNone/>
              <a:defRPr sz="1800">
                <a:latin typeface="Orbitron Black"/>
                <a:ea typeface="Orbitron Black"/>
                <a:cs typeface="Orbitron Black"/>
                <a:sym typeface="Orbitron Black"/>
              </a:defRPr>
            </a:lvl4pPr>
            <a:lvl5pPr lvl="4" rtl="0">
              <a:lnSpc>
                <a:spcPct val="100000"/>
              </a:lnSpc>
              <a:spcBef>
                <a:spcPts val="1200"/>
              </a:spcBef>
              <a:spcAft>
                <a:spcPts val="0"/>
              </a:spcAft>
              <a:buNone/>
              <a:defRPr sz="1800">
                <a:latin typeface="Orbitron Black"/>
                <a:ea typeface="Orbitron Black"/>
                <a:cs typeface="Orbitron Black"/>
                <a:sym typeface="Orbitron Black"/>
              </a:defRPr>
            </a:lvl5pPr>
            <a:lvl6pPr lvl="5" rtl="0">
              <a:lnSpc>
                <a:spcPct val="100000"/>
              </a:lnSpc>
              <a:spcBef>
                <a:spcPts val="1200"/>
              </a:spcBef>
              <a:spcAft>
                <a:spcPts val="0"/>
              </a:spcAft>
              <a:buNone/>
              <a:defRPr sz="1800">
                <a:latin typeface="Orbitron Black"/>
                <a:ea typeface="Orbitron Black"/>
                <a:cs typeface="Orbitron Black"/>
                <a:sym typeface="Orbitron Black"/>
              </a:defRPr>
            </a:lvl6pPr>
            <a:lvl7pPr lvl="6" rtl="0">
              <a:lnSpc>
                <a:spcPct val="100000"/>
              </a:lnSpc>
              <a:spcBef>
                <a:spcPts val="1200"/>
              </a:spcBef>
              <a:spcAft>
                <a:spcPts val="0"/>
              </a:spcAft>
              <a:buNone/>
              <a:defRPr sz="1800">
                <a:latin typeface="Orbitron Black"/>
                <a:ea typeface="Orbitron Black"/>
                <a:cs typeface="Orbitron Black"/>
                <a:sym typeface="Orbitron Black"/>
              </a:defRPr>
            </a:lvl7pPr>
            <a:lvl8pPr lvl="7" rtl="0">
              <a:lnSpc>
                <a:spcPct val="100000"/>
              </a:lnSpc>
              <a:spcBef>
                <a:spcPts val="1200"/>
              </a:spcBef>
              <a:spcAft>
                <a:spcPts val="0"/>
              </a:spcAft>
              <a:buNone/>
              <a:defRPr sz="1800">
                <a:latin typeface="Orbitron Black"/>
                <a:ea typeface="Orbitron Black"/>
                <a:cs typeface="Orbitron Black"/>
                <a:sym typeface="Orbitron Black"/>
              </a:defRPr>
            </a:lvl8pPr>
            <a:lvl9pPr lvl="8" rtl="0">
              <a:lnSpc>
                <a:spcPct val="100000"/>
              </a:lnSpc>
              <a:spcBef>
                <a:spcPts val="1200"/>
              </a:spcBef>
              <a:spcAft>
                <a:spcPts val="1200"/>
              </a:spcAft>
              <a:buNone/>
              <a:defRPr sz="1800">
                <a:latin typeface="Orbitron Black"/>
                <a:ea typeface="Orbitron Black"/>
                <a:cs typeface="Orbitron Black"/>
                <a:sym typeface="Orbitron Black"/>
              </a:defRPr>
            </a:lvl9pPr>
          </a:lstStyle>
          <a:p>
            <a:endParaRPr/>
          </a:p>
        </p:txBody>
      </p:sp>
      <p:sp>
        <p:nvSpPr>
          <p:cNvPr id="349" name="Google Shape;349;p14"/>
          <p:cNvSpPr txBox="1">
            <a:spLocks noGrp="1"/>
          </p:cNvSpPr>
          <p:nvPr>
            <p:ph type="subTitle" idx="2"/>
          </p:nvPr>
        </p:nvSpPr>
        <p:spPr>
          <a:xfrm>
            <a:off x="2542125" y="1815781"/>
            <a:ext cx="5290800" cy="3771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350" name="Google Shape;350;p14"/>
          <p:cNvSpPr txBox="1">
            <a:spLocks noGrp="1"/>
          </p:cNvSpPr>
          <p:nvPr>
            <p:ph type="title" idx="3" hasCustomPrompt="1"/>
          </p:nvPr>
        </p:nvSpPr>
        <p:spPr>
          <a:xfrm>
            <a:off x="1683563" y="2265400"/>
            <a:ext cx="731400" cy="5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lvl1pPr>
            <a:lvl2pPr lvl="1"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2pPr>
            <a:lvl3pPr lvl="2"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3pPr>
            <a:lvl4pPr lvl="3"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4pPr>
            <a:lvl5pPr lvl="4"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5pPr>
            <a:lvl6pPr lvl="5"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6pPr>
            <a:lvl7pPr lvl="6"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7pPr>
            <a:lvl8pPr lvl="7"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8pPr>
            <a:lvl9pPr lvl="8"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9pPr>
          </a:lstStyle>
          <a:p>
            <a:r>
              <a:t>xx%</a:t>
            </a:r>
          </a:p>
        </p:txBody>
      </p:sp>
      <p:sp>
        <p:nvSpPr>
          <p:cNvPr id="351" name="Google Shape;351;p14"/>
          <p:cNvSpPr txBox="1">
            <a:spLocks noGrp="1"/>
          </p:cNvSpPr>
          <p:nvPr>
            <p:ph type="subTitle" idx="4"/>
          </p:nvPr>
        </p:nvSpPr>
        <p:spPr>
          <a:xfrm>
            <a:off x="2542125" y="2284063"/>
            <a:ext cx="5290800" cy="337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800">
                <a:latin typeface="Orbitron Black"/>
                <a:ea typeface="Orbitron Black"/>
                <a:cs typeface="Orbitron Black"/>
                <a:sym typeface="Orbitron Black"/>
              </a:defRPr>
            </a:lvl1pPr>
            <a:lvl2pPr lvl="1" rtl="0">
              <a:lnSpc>
                <a:spcPct val="100000"/>
              </a:lnSpc>
              <a:spcBef>
                <a:spcPts val="1200"/>
              </a:spcBef>
              <a:spcAft>
                <a:spcPts val="0"/>
              </a:spcAft>
              <a:buNone/>
              <a:defRPr sz="1800">
                <a:latin typeface="Orbitron Black"/>
                <a:ea typeface="Orbitron Black"/>
                <a:cs typeface="Orbitron Black"/>
                <a:sym typeface="Orbitron Black"/>
              </a:defRPr>
            </a:lvl2pPr>
            <a:lvl3pPr lvl="2" rtl="0">
              <a:lnSpc>
                <a:spcPct val="100000"/>
              </a:lnSpc>
              <a:spcBef>
                <a:spcPts val="1200"/>
              </a:spcBef>
              <a:spcAft>
                <a:spcPts val="0"/>
              </a:spcAft>
              <a:buNone/>
              <a:defRPr sz="1800">
                <a:latin typeface="Orbitron Black"/>
                <a:ea typeface="Orbitron Black"/>
                <a:cs typeface="Orbitron Black"/>
                <a:sym typeface="Orbitron Black"/>
              </a:defRPr>
            </a:lvl3pPr>
            <a:lvl4pPr lvl="3" rtl="0">
              <a:lnSpc>
                <a:spcPct val="100000"/>
              </a:lnSpc>
              <a:spcBef>
                <a:spcPts val="1200"/>
              </a:spcBef>
              <a:spcAft>
                <a:spcPts val="0"/>
              </a:spcAft>
              <a:buNone/>
              <a:defRPr sz="1800">
                <a:latin typeface="Orbitron Black"/>
                <a:ea typeface="Orbitron Black"/>
                <a:cs typeface="Orbitron Black"/>
                <a:sym typeface="Orbitron Black"/>
              </a:defRPr>
            </a:lvl4pPr>
            <a:lvl5pPr lvl="4" rtl="0">
              <a:lnSpc>
                <a:spcPct val="100000"/>
              </a:lnSpc>
              <a:spcBef>
                <a:spcPts val="1200"/>
              </a:spcBef>
              <a:spcAft>
                <a:spcPts val="0"/>
              </a:spcAft>
              <a:buNone/>
              <a:defRPr sz="1800">
                <a:latin typeface="Orbitron Black"/>
                <a:ea typeface="Orbitron Black"/>
                <a:cs typeface="Orbitron Black"/>
                <a:sym typeface="Orbitron Black"/>
              </a:defRPr>
            </a:lvl5pPr>
            <a:lvl6pPr lvl="5" rtl="0">
              <a:lnSpc>
                <a:spcPct val="100000"/>
              </a:lnSpc>
              <a:spcBef>
                <a:spcPts val="1200"/>
              </a:spcBef>
              <a:spcAft>
                <a:spcPts val="0"/>
              </a:spcAft>
              <a:buNone/>
              <a:defRPr sz="1800">
                <a:latin typeface="Orbitron Black"/>
                <a:ea typeface="Orbitron Black"/>
                <a:cs typeface="Orbitron Black"/>
                <a:sym typeface="Orbitron Black"/>
              </a:defRPr>
            </a:lvl6pPr>
            <a:lvl7pPr lvl="6" rtl="0">
              <a:lnSpc>
                <a:spcPct val="100000"/>
              </a:lnSpc>
              <a:spcBef>
                <a:spcPts val="1200"/>
              </a:spcBef>
              <a:spcAft>
                <a:spcPts val="0"/>
              </a:spcAft>
              <a:buNone/>
              <a:defRPr sz="1800">
                <a:latin typeface="Orbitron Black"/>
                <a:ea typeface="Orbitron Black"/>
                <a:cs typeface="Orbitron Black"/>
                <a:sym typeface="Orbitron Black"/>
              </a:defRPr>
            </a:lvl7pPr>
            <a:lvl8pPr lvl="7" rtl="0">
              <a:lnSpc>
                <a:spcPct val="100000"/>
              </a:lnSpc>
              <a:spcBef>
                <a:spcPts val="1200"/>
              </a:spcBef>
              <a:spcAft>
                <a:spcPts val="0"/>
              </a:spcAft>
              <a:buNone/>
              <a:defRPr sz="1800">
                <a:latin typeface="Orbitron Black"/>
                <a:ea typeface="Orbitron Black"/>
                <a:cs typeface="Orbitron Black"/>
                <a:sym typeface="Orbitron Black"/>
              </a:defRPr>
            </a:lvl8pPr>
            <a:lvl9pPr lvl="8" rtl="0">
              <a:lnSpc>
                <a:spcPct val="100000"/>
              </a:lnSpc>
              <a:spcBef>
                <a:spcPts val="1200"/>
              </a:spcBef>
              <a:spcAft>
                <a:spcPts val="1200"/>
              </a:spcAft>
              <a:buNone/>
              <a:defRPr sz="1800">
                <a:latin typeface="Orbitron Black"/>
                <a:ea typeface="Orbitron Black"/>
                <a:cs typeface="Orbitron Black"/>
                <a:sym typeface="Orbitron Black"/>
              </a:defRPr>
            </a:lvl9pPr>
          </a:lstStyle>
          <a:p>
            <a:endParaRPr/>
          </a:p>
        </p:txBody>
      </p:sp>
      <p:sp>
        <p:nvSpPr>
          <p:cNvPr id="352" name="Google Shape;352;p14"/>
          <p:cNvSpPr txBox="1">
            <a:spLocks noGrp="1"/>
          </p:cNvSpPr>
          <p:nvPr>
            <p:ph type="subTitle" idx="5"/>
          </p:nvPr>
        </p:nvSpPr>
        <p:spPr>
          <a:xfrm>
            <a:off x="2542125" y="2561367"/>
            <a:ext cx="5290800" cy="37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353" name="Google Shape;353;p14"/>
          <p:cNvSpPr txBox="1">
            <a:spLocks noGrp="1"/>
          </p:cNvSpPr>
          <p:nvPr>
            <p:ph type="title" idx="6" hasCustomPrompt="1"/>
          </p:nvPr>
        </p:nvSpPr>
        <p:spPr>
          <a:xfrm>
            <a:off x="1673363" y="3029550"/>
            <a:ext cx="751800" cy="5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lvl1pPr>
            <a:lvl2pPr lvl="1"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2pPr>
            <a:lvl3pPr lvl="2"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3pPr>
            <a:lvl4pPr lvl="3"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4pPr>
            <a:lvl5pPr lvl="4"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5pPr>
            <a:lvl6pPr lvl="5"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6pPr>
            <a:lvl7pPr lvl="6"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7pPr>
            <a:lvl8pPr lvl="7"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8pPr>
            <a:lvl9pPr lvl="8"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9pPr>
          </a:lstStyle>
          <a:p>
            <a:r>
              <a:t>xx%</a:t>
            </a:r>
          </a:p>
        </p:txBody>
      </p:sp>
      <p:sp>
        <p:nvSpPr>
          <p:cNvPr id="354" name="Google Shape;354;p14"/>
          <p:cNvSpPr txBox="1">
            <a:spLocks noGrp="1"/>
          </p:cNvSpPr>
          <p:nvPr>
            <p:ph type="subTitle" idx="7"/>
          </p:nvPr>
        </p:nvSpPr>
        <p:spPr>
          <a:xfrm>
            <a:off x="2542125" y="3029653"/>
            <a:ext cx="5290800" cy="337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800">
                <a:latin typeface="Orbitron Black"/>
                <a:ea typeface="Orbitron Black"/>
                <a:cs typeface="Orbitron Black"/>
                <a:sym typeface="Orbitron Black"/>
              </a:defRPr>
            </a:lvl1pPr>
            <a:lvl2pPr lvl="1" rtl="0">
              <a:lnSpc>
                <a:spcPct val="100000"/>
              </a:lnSpc>
              <a:spcBef>
                <a:spcPts val="1200"/>
              </a:spcBef>
              <a:spcAft>
                <a:spcPts val="0"/>
              </a:spcAft>
              <a:buNone/>
              <a:defRPr sz="1800">
                <a:latin typeface="Orbitron Black"/>
                <a:ea typeface="Orbitron Black"/>
                <a:cs typeface="Orbitron Black"/>
                <a:sym typeface="Orbitron Black"/>
              </a:defRPr>
            </a:lvl2pPr>
            <a:lvl3pPr lvl="2" rtl="0">
              <a:lnSpc>
                <a:spcPct val="100000"/>
              </a:lnSpc>
              <a:spcBef>
                <a:spcPts val="1200"/>
              </a:spcBef>
              <a:spcAft>
                <a:spcPts val="0"/>
              </a:spcAft>
              <a:buNone/>
              <a:defRPr sz="1800">
                <a:latin typeface="Orbitron Black"/>
                <a:ea typeface="Orbitron Black"/>
                <a:cs typeface="Orbitron Black"/>
                <a:sym typeface="Orbitron Black"/>
              </a:defRPr>
            </a:lvl3pPr>
            <a:lvl4pPr lvl="3" rtl="0">
              <a:lnSpc>
                <a:spcPct val="100000"/>
              </a:lnSpc>
              <a:spcBef>
                <a:spcPts val="1200"/>
              </a:spcBef>
              <a:spcAft>
                <a:spcPts val="0"/>
              </a:spcAft>
              <a:buNone/>
              <a:defRPr sz="1800">
                <a:latin typeface="Orbitron Black"/>
                <a:ea typeface="Orbitron Black"/>
                <a:cs typeface="Orbitron Black"/>
                <a:sym typeface="Orbitron Black"/>
              </a:defRPr>
            </a:lvl4pPr>
            <a:lvl5pPr lvl="4" rtl="0">
              <a:lnSpc>
                <a:spcPct val="100000"/>
              </a:lnSpc>
              <a:spcBef>
                <a:spcPts val="1200"/>
              </a:spcBef>
              <a:spcAft>
                <a:spcPts val="0"/>
              </a:spcAft>
              <a:buNone/>
              <a:defRPr sz="1800">
                <a:latin typeface="Orbitron Black"/>
                <a:ea typeface="Orbitron Black"/>
                <a:cs typeface="Orbitron Black"/>
                <a:sym typeface="Orbitron Black"/>
              </a:defRPr>
            </a:lvl5pPr>
            <a:lvl6pPr lvl="5" rtl="0">
              <a:lnSpc>
                <a:spcPct val="100000"/>
              </a:lnSpc>
              <a:spcBef>
                <a:spcPts val="1200"/>
              </a:spcBef>
              <a:spcAft>
                <a:spcPts val="0"/>
              </a:spcAft>
              <a:buNone/>
              <a:defRPr sz="1800">
                <a:latin typeface="Orbitron Black"/>
                <a:ea typeface="Orbitron Black"/>
                <a:cs typeface="Orbitron Black"/>
                <a:sym typeface="Orbitron Black"/>
              </a:defRPr>
            </a:lvl6pPr>
            <a:lvl7pPr lvl="6" rtl="0">
              <a:lnSpc>
                <a:spcPct val="100000"/>
              </a:lnSpc>
              <a:spcBef>
                <a:spcPts val="1200"/>
              </a:spcBef>
              <a:spcAft>
                <a:spcPts val="0"/>
              </a:spcAft>
              <a:buNone/>
              <a:defRPr sz="1800">
                <a:latin typeface="Orbitron Black"/>
                <a:ea typeface="Orbitron Black"/>
                <a:cs typeface="Orbitron Black"/>
                <a:sym typeface="Orbitron Black"/>
              </a:defRPr>
            </a:lvl7pPr>
            <a:lvl8pPr lvl="7" rtl="0">
              <a:lnSpc>
                <a:spcPct val="100000"/>
              </a:lnSpc>
              <a:spcBef>
                <a:spcPts val="1200"/>
              </a:spcBef>
              <a:spcAft>
                <a:spcPts val="0"/>
              </a:spcAft>
              <a:buNone/>
              <a:defRPr sz="1800">
                <a:latin typeface="Orbitron Black"/>
                <a:ea typeface="Orbitron Black"/>
                <a:cs typeface="Orbitron Black"/>
                <a:sym typeface="Orbitron Black"/>
              </a:defRPr>
            </a:lvl8pPr>
            <a:lvl9pPr lvl="8" rtl="0">
              <a:lnSpc>
                <a:spcPct val="100000"/>
              </a:lnSpc>
              <a:spcBef>
                <a:spcPts val="1200"/>
              </a:spcBef>
              <a:spcAft>
                <a:spcPts val="1200"/>
              </a:spcAft>
              <a:buNone/>
              <a:defRPr sz="1800">
                <a:latin typeface="Orbitron Black"/>
                <a:ea typeface="Orbitron Black"/>
                <a:cs typeface="Orbitron Black"/>
                <a:sym typeface="Orbitron Black"/>
              </a:defRPr>
            </a:lvl9pPr>
          </a:lstStyle>
          <a:p>
            <a:endParaRPr/>
          </a:p>
        </p:txBody>
      </p:sp>
      <p:sp>
        <p:nvSpPr>
          <p:cNvPr id="355" name="Google Shape;355;p14"/>
          <p:cNvSpPr txBox="1">
            <a:spLocks noGrp="1"/>
          </p:cNvSpPr>
          <p:nvPr>
            <p:ph type="subTitle" idx="8"/>
          </p:nvPr>
        </p:nvSpPr>
        <p:spPr>
          <a:xfrm>
            <a:off x="2542125" y="3305640"/>
            <a:ext cx="5290800" cy="377100"/>
          </a:xfrm>
          <a:prstGeom prst="rect">
            <a:avLst/>
          </a:prstGeom>
          <a:ln>
            <a:noFill/>
          </a:ln>
        </p:spPr>
        <p:txBody>
          <a:bodyPr spcFirstLastPara="1" wrap="square" lIns="91425" tIns="91425" rIns="91425" bIns="91425" anchor="t" anchorCtr="0">
            <a:norm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356" name="Google Shape;356;p14"/>
          <p:cNvSpPr txBox="1">
            <a:spLocks noGrp="1"/>
          </p:cNvSpPr>
          <p:nvPr>
            <p:ph type="title" idx="9"/>
          </p:nvPr>
        </p:nvSpPr>
        <p:spPr>
          <a:xfrm>
            <a:off x="540000" y="720000"/>
            <a:ext cx="806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2800"/>
              <a:buFont typeface="Orbitron Black"/>
              <a:buNone/>
              <a:defRPr>
                <a:latin typeface="Orbitron Black"/>
                <a:ea typeface="Orbitron Black"/>
                <a:cs typeface="Orbitron Black"/>
                <a:sym typeface="Orbitron Black"/>
              </a:defRPr>
            </a:lvl2pPr>
            <a:lvl3pPr lvl="2" algn="ctr" rtl="0">
              <a:spcBef>
                <a:spcPts val="0"/>
              </a:spcBef>
              <a:spcAft>
                <a:spcPts val="0"/>
              </a:spcAft>
              <a:buSzPts val="2800"/>
              <a:buFont typeface="Orbitron Black"/>
              <a:buNone/>
              <a:defRPr>
                <a:latin typeface="Orbitron Black"/>
                <a:ea typeface="Orbitron Black"/>
                <a:cs typeface="Orbitron Black"/>
                <a:sym typeface="Orbitron Black"/>
              </a:defRPr>
            </a:lvl3pPr>
            <a:lvl4pPr lvl="3" algn="ctr" rtl="0">
              <a:spcBef>
                <a:spcPts val="0"/>
              </a:spcBef>
              <a:spcAft>
                <a:spcPts val="0"/>
              </a:spcAft>
              <a:buSzPts val="2800"/>
              <a:buFont typeface="Orbitron Black"/>
              <a:buNone/>
              <a:defRPr>
                <a:latin typeface="Orbitron Black"/>
                <a:ea typeface="Orbitron Black"/>
                <a:cs typeface="Orbitron Black"/>
                <a:sym typeface="Orbitron Black"/>
              </a:defRPr>
            </a:lvl4pPr>
            <a:lvl5pPr lvl="4" algn="ctr" rtl="0">
              <a:spcBef>
                <a:spcPts val="0"/>
              </a:spcBef>
              <a:spcAft>
                <a:spcPts val="0"/>
              </a:spcAft>
              <a:buSzPts val="2800"/>
              <a:buFont typeface="Orbitron Black"/>
              <a:buNone/>
              <a:defRPr>
                <a:latin typeface="Orbitron Black"/>
                <a:ea typeface="Orbitron Black"/>
                <a:cs typeface="Orbitron Black"/>
                <a:sym typeface="Orbitron Black"/>
              </a:defRPr>
            </a:lvl5pPr>
            <a:lvl6pPr lvl="5" algn="ctr" rtl="0">
              <a:spcBef>
                <a:spcPts val="0"/>
              </a:spcBef>
              <a:spcAft>
                <a:spcPts val="0"/>
              </a:spcAft>
              <a:buSzPts val="2800"/>
              <a:buFont typeface="Orbitron Black"/>
              <a:buNone/>
              <a:defRPr>
                <a:latin typeface="Orbitron Black"/>
                <a:ea typeface="Orbitron Black"/>
                <a:cs typeface="Orbitron Black"/>
                <a:sym typeface="Orbitron Black"/>
              </a:defRPr>
            </a:lvl6pPr>
            <a:lvl7pPr lvl="6" algn="ctr" rtl="0">
              <a:spcBef>
                <a:spcPts val="0"/>
              </a:spcBef>
              <a:spcAft>
                <a:spcPts val="0"/>
              </a:spcAft>
              <a:buSzPts val="2800"/>
              <a:buFont typeface="Orbitron Black"/>
              <a:buNone/>
              <a:defRPr>
                <a:latin typeface="Orbitron Black"/>
                <a:ea typeface="Orbitron Black"/>
                <a:cs typeface="Orbitron Black"/>
                <a:sym typeface="Orbitron Black"/>
              </a:defRPr>
            </a:lvl7pPr>
            <a:lvl8pPr lvl="7" algn="ctr" rtl="0">
              <a:spcBef>
                <a:spcPts val="0"/>
              </a:spcBef>
              <a:spcAft>
                <a:spcPts val="0"/>
              </a:spcAft>
              <a:buSzPts val="2800"/>
              <a:buFont typeface="Orbitron Black"/>
              <a:buNone/>
              <a:defRPr>
                <a:latin typeface="Orbitron Black"/>
                <a:ea typeface="Orbitron Black"/>
                <a:cs typeface="Orbitron Black"/>
                <a:sym typeface="Orbitron Black"/>
              </a:defRPr>
            </a:lvl8pPr>
            <a:lvl9pPr lvl="8" algn="ctr" rtl="0">
              <a:spcBef>
                <a:spcPts val="0"/>
              </a:spcBef>
              <a:spcAft>
                <a:spcPts val="0"/>
              </a:spcAft>
              <a:buSzPts val="2800"/>
              <a:buFont typeface="Orbitron Black"/>
              <a:buNone/>
              <a:defRPr>
                <a:latin typeface="Orbitron Black"/>
                <a:ea typeface="Orbitron Black"/>
                <a:cs typeface="Orbitron Black"/>
                <a:sym typeface="Orbitron Black"/>
              </a:defRPr>
            </a:lvl9pPr>
          </a:lstStyle>
          <a:p>
            <a:endParaRPr/>
          </a:p>
        </p:txBody>
      </p:sp>
      <p:sp>
        <p:nvSpPr>
          <p:cNvPr id="357" name="Google Shape;357;p14"/>
          <p:cNvSpPr txBox="1">
            <a:spLocks noGrp="1"/>
          </p:cNvSpPr>
          <p:nvPr>
            <p:ph type="title" idx="13" hasCustomPrompt="1"/>
          </p:nvPr>
        </p:nvSpPr>
        <p:spPr>
          <a:xfrm>
            <a:off x="1693763" y="3769375"/>
            <a:ext cx="711000" cy="57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lvl1pPr>
            <a:lvl2pPr lvl="1"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2pPr>
            <a:lvl3pPr lvl="2"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3pPr>
            <a:lvl4pPr lvl="3"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4pPr>
            <a:lvl5pPr lvl="4"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5pPr>
            <a:lvl6pPr lvl="5"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6pPr>
            <a:lvl7pPr lvl="6"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7pPr>
            <a:lvl8pPr lvl="7"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8pPr>
            <a:lvl9pPr lvl="8" algn="ctr" rtl="0">
              <a:lnSpc>
                <a:spcPct val="100000"/>
              </a:lnSpc>
              <a:spcBef>
                <a:spcPts val="0"/>
              </a:spcBef>
              <a:spcAft>
                <a:spcPts val="0"/>
              </a:spcAft>
              <a:buSzPts val="3200"/>
              <a:buFont typeface="Orbitron Black"/>
              <a:buNone/>
              <a:defRPr sz="3200">
                <a:latin typeface="Orbitron Black"/>
                <a:ea typeface="Orbitron Black"/>
                <a:cs typeface="Orbitron Black"/>
                <a:sym typeface="Orbitron Black"/>
              </a:defRPr>
            </a:lvl9pPr>
          </a:lstStyle>
          <a:p>
            <a:r>
              <a:t>xx%</a:t>
            </a:r>
          </a:p>
        </p:txBody>
      </p:sp>
      <p:sp>
        <p:nvSpPr>
          <p:cNvPr id="358" name="Google Shape;358;p14"/>
          <p:cNvSpPr txBox="1">
            <a:spLocks noGrp="1"/>
          </p:cNvSpPr>
          <p:nvPr>
            <p:ph type="subTitle" idx="14"/>
          </p:nvPr>
        </p:nvSpPr>
        <p:spPr>
          <a:xfrm>
            <a:off x="2542125" y="3775226"/>
            <a:ext cx="5290800" cy="337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sz="1800">
                <a:latin typeface="Orbitron Black"/>
                <a:ea typeface="Orbitron Black"/>
                <a:cs typeface="Orbitron Black"/>
                <a:sym typeface="Orbitron Black"/>
              </a:defRPr>
            </a:lvl1pPr>
            <a:lvl2pPr lvl="1" rtl="0">
              <a:lnSpc>
                <a:spcPct val="100000"/>
              </a:lnSpc>
              <a:spcBef>
                <a:spcPts val="1200"/>
              </a:spcBef>
              <a:spcAft>
                <a:spcPts val="0"/>
              </a:spcAft>
              <a:buNone/>
              <a:defRPr sz="1800">
                <a:latin typeface="Orbitron Black"/>
                <a:ea typeface="Orbitron Black"/>
                <a:cs typeface="Orbitron Black"/>
                <a:sym typeface="Orbitron Black"/>
              </a:defRPr>
            </a:lvl2pPr>
            <a:lvl3pPr lvl="2" rtl="0">
              <a:lnSpc>
                <a:spcPct val="100000"/>
              </a:lnSpc>
              <a:spcBef>
                <a:spcPts val="1200"/>
              </a:spcBef>
              <a:spcAft>
                <a:spcPts val="0"/>
              </a:spcAft>
              <a:buNone/>
              <a:defRPr sz="1800">
                <a:latin typeface="Orbitron Black"/>
                <a:ea typeface="Orbitron Black"/>
                <a:cs typeface="Orbitron Black"/>
                <a:sym typeface="Orbitron Black"/>
              </a:defRPr>
            </a:lvl3pPr>
            <a:lvl4pPr lvl="3" rtl="0">
              <a:lnSpc>
                <a:spcPct val="100000"/>
              </a:lnSpc>
              <a:spcBef>
                <a:spcPts val="1200"/>
              </a:spcBef>
              <a:spcAft>
                <a:spcPts val="0"/>
              </a:spcAft>
              <a:buNone/>
              <a:defRPr sz="1800">
                <a:latin typeface="Orbitron Black"/>
                <a:ea typeface="Orbitron Black"/>
                <a:cs typeface="Orbitron Black"/>
                <a:sym typeface="Orbitron Black"/>
              </a:defRPr>
            </a:lvl4pPr>
            <a:lvl5pPr lvl="4" rtl="0">
              <a:lnSpc>
                <a:spcPct val="100000"/>
              </a:lnSpc>
              <a:spcBef>
                <a:spcPts val="1200"/>
              </a:spcBef>
              <a:spcAft>
                <a:spcPts val="0"/>
              </a:spcAft>
              <a:buNone/>
              <a:defRPr sz="1800">
                <a:latin typeface="Orbitron Black"/>
                <a:ea typeface="Orbitron Black"/>
                <a:cs typeface="Orbitron Black"/>
                <a:sym typeface="Orbitron Black"/>
              </a:defRPr>
            </a:lvl5pPr>
            <a:lvl6pPr lvl="5" rtl="0">
              <a:lnSpc>
                <a:spcPct val="100000"/>
              </a:lnSpc>
              <a:spcBef>
                <a:spcPts val="1200"/>
              </a:spcBef>
              <a:spcAft>
                <a:spcPts val="0"/>
              </a:spcAft>
              <a:buNone/>
              <a:defRPr sz="1800">
                <a:latin typeface="Orbitron Black"/>
                <a:ea typeface="Orbitron Black"/>
                <a:cs typeface="Orbitron Black"/>
                <a:sym typeface="Orbitron Black"/>
              </a:defRPr>
            </a:lvl6pPr>
            <a:lvl7pPr lvl="6" rtl="0">
              <a:lnSpc>
                <a:spcPct val="100000"/>
              </a:lnSpc>
              <a:spcBef>
                <a:spcPts val="1200"/>
              </a:spcBef>
              <a:spcAft>
                <a:spcPts val="0"/>
              </a:spcAft>
              <a:buNone/>
              <a:defRPr sz="1800">
                <a:latin typeface="Orbitron Black"/>
                <a:ea typeface="Orbitron Black"/>
                <a:cs typeface="Orbitron Black"/>
                <a:sym typeface="Orbitron Black"/>
              </a:defRPr>
            </a:lvl7pPr>
            <a:lvl8pPr lvl="7" rtl="0">
              <a:lnSpc>
                <a:spcPct val="100000"/>
              </a:lnSpc>
              <a:spcBef>
                <a:spcPts val="1200"/>
              </a:spcBef>
              <a:spcAft>
                <a:spcPts val="0"/>
              </a:spcAft>
              <a:buNone/>
              <a:defRPr sz="1800">
                <a:latin typeface="Orbitron Black"/>
                <a:ea typeface="Orbitron Black"/>
                <a:cs typeface="Orbitron Black"/>
                <a:sym typeface="Orbitron Black"/>
              </a:defRPr>
            </a:lvl8pPr>
            <a:lvl9pPr lvl="8" rtl="0">
              <a:lnSpc>
                <a:spcPct val="100000"/>
              </a:lnSpc>
              <a:spcBef>
                <a:spcPts val="1200"/>
              </a:spcBef>
              <a:spcAft>
                <a:spcPts val="1200"/>
              </a:spcAft>
              <a:buNone/>
              <a:defRPr sz="1800">
                <a:latin typeface="Orbitron Black"/>
                <a:ea typeface="Orbitron Black"/>
                <a:cs typeface="Orbitron Black"/>
                <a:sym typeface="Orbitron Black"/>
              </a:defRPr>
            </a:lvl9pPr>
          </a:lstStyle>
          <a:p>
            <a:endParaRPr/>
          </a:p>
        </p:txBody>
      </p:sp>
      <p:sp>
        <p:nvSpPr>
          <p:cNvPr id="359" name="Google Shape;359;p14"/>
          <p:cNvSpPr txBox="1">
            <a:spLocks noGrp="1"/>
          </p:cNvSpPr>
          <p:nvPr>
            <p:ph type="subTitle" idx="15"/>
          </p:nvPr>
        </p:nvSpPr>
        <p:spPr>
          <a:xfrm>
            <a:off x="2542125" y="4054264"/>
            <a:ext cx="5290800" cy="37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grpSp>
        <p:nvGrpSpPr>
          <p:cNvPr id="360" name="Google Shape;360;p14"/>
          <p:cNvGrpSpPr/>
          <p:nvPr/>
        </p:nvGrpSpPr>
        <p:grpSpPr>
          <a:xfrm>
            <a:off x="8321251" y="960390"/>
            <a:ext cx="453850" cy="256779"/>
            <a:chOff x="642088" y="488250"/>
            <a:chExt cx="819224" cy="463500"/>
          </a:xfrm>
        </p:grpSpPr>
        <p:sp>
          <p:nvSpPr>
            <p:cNvPr id="361" name="Google Shape;361;p14"/>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14"/>
          <p:cNvGrpSpPr/>
          <p:nvPr/>
        </p:nvGrpSpPr>
        <p:grpSpPr>
          <a:xfrm>
            <a:off x="2606801" y="4680003"/>
            <a:ext cx="453850" cy="256779"/>
            <a:chOff x="642088" y="488250"/>
            <a:chExt cx="819224" cy="463500"/>
          </a:xfrm>
        </p:grpSpPr>
        <p:sp>
          <p:nvSpPr>
            <p:cNvPr id="367" name="Google Shape;367;p14"/>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4"/>
          <p:cNvGrpSpPr/>
          <p:nvPr/>
        </p:nvGrpSpPr>
        <p:grpSpPr>
          <a:xfrm>
            <a:off x="270899" y="184684"/>
            <a:ext cx="8620323" cy="4832389"/>
            <a:chOff x="270899" y="184684"/>
            <a:chExt cx="8620323" cy="4832389"/>
          </a:xfrm>
        </p:grpSpPr>
        <p:sp>
          <p:nvSpPr>
            <p:cNvPr id="373" name="Google Shape;373;p14"/>
            <p:cNvSpPr/>
            <p:nvPr/>
          </p:nvSpPr>
          <p:spPr>
            <a:xfrm>
              <a:off x="270899" y="1122402"/>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sp>
          <p:nvSpPr>
            <p:cNvPr id="374" name="Google Shape;374;p14"/>
            <p:cNvSpPr/>
            <p:nvPr/>
          </p:nvSpPr>
          <p:spPr>
            <a:xfrm>
              <a:off x="3573058" y="499277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sp>
          <p:nvSpPr>
            <p:cNvPr id="375" name="Google Shape;375;p14"/>
            <p:cNvSpPr/>
            <p:nvPr/>
          </p:nvSpPr>
          <p:spPr>
            <a:xfrm>
              <a:off x="7331150" y="235200"/>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sp>
          <p:nvSpPr>
            <p:cNvPr id="376" name="Google Shape;376;p14"/>
            <p:cNvSpPr/>
            <p:nvPr/>
          </p:nvSpPr>
          <p:spPr>
            <a:xfrm>
              <a:off x="1370745" y="18468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sp>
          <p:nvSpPr>
            <p:cNvPr id="377" name="Google Shape;377;p14"/>
            <p:cNvSpPr/>
            <p:nvPr/>
          </p:nvSpPr>
          <p:spPr>
            <a:xfrm>
              <a:off x="270904" y="290250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sp>
          <p:nvSpPr>
            <p:cNvPr id="378" name="Google Shape;378;p14"/>
            <p:cNvSpPr/>
            <p:nvPr/>
          </p:nvSpPr>
          <p:spPr>
            <a:xfrm>
              <a:off x="5387122" y="470429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sp>
          <p:nvSpPr>
            <p:cNvPr id="379" name="Google Shape;379;p14"/>
            <p:cNvSpPr/>
            <p:nvPr/>
          </p:nvSpPr>
          <p:spPr>
            <a:xfrm>
              <a:off x="8044597" y="493676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sp>
          <p:nvSpPr>
            <p:cNvPr id="380" name="Google Shape;380;p14"/>
            <p:cNvSpPr/>
            <p:nvPr/>
          </p:nvSpPr>
          <p:spPr>
            <a:xfrm>
              <a:off x="8866922" y="41693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sp>
          <p:nvSpPr>
            <p:cNvPr id="381" name="Google Shape;381;p14"/>
            <p:cNvSpPr/>
            <p:nvPr/>
          </p:nvSpPr>
          <p:spPr>
            <a:xfrm>
              <a:off x="8842622" y="47566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sp>
          <p:nvSpPr>
            <p:cNvPr id="382" name="Google Shape;382;p14"/>
            <p:cNvSpPr/>
            <p:nvPr/>
          </p:nvSpPr>
          <p:spPr>
            <a:xfrm>
              <a:off x="1345062" y="467999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Orbitron Black"/>
                <a:ea typeface="Orbitron Black"/>
                <a:cs typeface="Orbitron Black"/>
                <a:sym typeface="Orbitron Black"/>
              </a:endParaRPr>
            </a:p>
          </p:txBody>
        </p:sp>
      </p:grpSp>
      <p:sp>
        <p:nvSpPr>
          <p:cNvPr id="383" name="Google Shape;383;p14"/>
          <p:cNvSpPr/>
          <p:nvPr/>
        </p:nvSpPr>
        <p:spPr>
          <a:xfrm>
            <a:off x="251475"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5400000">
            <a:off x="283270"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flipH="1">
            <a:off x="8640000"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4"/>
          <p:cNvSpPr/>
          <p:nvPr/>
        </p:nvSpPr>
        <p:spPr>
          <a:xfrm rot="5400000" flipH="1">
            <a:off x="8601945"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465"/>
        <p:cNvGrpSpPr/>
        <p:nvPr/>
      </p:nvGrpSpPr>
      <p:grpSpPr>
        <a:xfrm>
          <a:off x="0" y="0"/>
          <a:ext cx="0" cy="0"/>
          <a:chOff x="0" y="0"/>
          <a:chExt cx="0" cy="0"/>
        </a:xfrm>
      </p:grpSpPr>
      <p:pic>
        <p:nvPicPr>
          <p:cNvPr id="466" name="Google Shape;466;p17"/>
          <p:cNvPicPr preferRelativeResize="0"/>
          <p:nvPr/>
        </p:nvPicPr>
        <p:blipFill>
          <a:blip r:embed="rId2">
            <a:alphaModFix/>
          </a:blip>
          <a:stretch>
            <a:fillRect/>
          </a:stretch>
        </p:blipFill>
        <p:spPr>
          <a:xfrm rot="10800000" flipH="1">
            <a:off x="0" y="86967"/>
            <a:ext cx="9144001" cy="4969566"/>
          </a:xfrm>
          <a:prstGeom prst="rect">
            <a:avLst/>
          </a:prstGeom>
          <a:noFill/>
          <a:ln>
            <a:noFill/>
          </a:ln>
        </p:spPr>
      </p:pic>
      <p:sp>
        <p:nvSpPr>
          <p:cNvPr id="467" name="Google Shape;467;p17"/>
          <p:cNvSpPr txBox="1">
            <a:spLocks noGrp="1"/>
          </p:cNvSpPr>
          <p:nvPr>
            <p:ph type="title"/>
          </p:nvPr>
        </p:nvSpPr>
        <p:spPr>
          <a:xfrm>
            <a:off x="722375" y="539500"/>
            <a:ext cx="7699500" cy="594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2800"/>
              <a:buFont typeface="Syncopate"/>
              <a:buNone/>
              <a:defRPr>
                <a:latin typeface="Syncopate"/>
                <a:ea typeface="Syncopate"/>
                <a:cs typeface="Syncopate"/>
                <a:sym typeface="Syncopate"/>
              </a:defRPr>
            </a:lvl2pPr>
            <a:lvl3pPr lvl="2" algn="ctr" rtl="0">
              <a:spcBef>
                <a:spcPts val="0"/>
              </a:spcBef>
              <a:spcAft>
                <a:spcPts val="0"/>
              </a:spcAft>
              <a:buSzPts val="2800"/>
              <a:buFont typeface="Syncopate"/>
              <a:buNone/>
              <a:defRPr>
                <a:latin typeface="Syncopate"/>
                <a:ea typeface="Syncopate"/>
                <a:cs typeface="Syncopate"/>
                <a:sym typeface="Syncopate"/>
              </a:defRPr>
            </a:lvl3pPr>
            <a:lvl4pPr lvl="3" algn="ctr" rtl="0">
              <a:spcBef>
                <a:spcPts val="0"/>
              </a:spcBef>
              <a:spcAft>
                <a:spcPts val="0"/>
              </a:spcAft>
              <a:buSzPts val="2800"/>
              <a:buFont typeface="Syncopate"/>
              <a:buNone/>
              <a:defRPr>
                <a:latin typeface="Syncopate"/>
                <a:ea typeface="Syncopate"/>
                <a:cs typeface="Syncopate"/>
                <a:sym typeface="Syncopate"/>
              </a:defRPr>
            </a:lvl4pPr>
            <a:lvl5pPr lvl="4" algn="ctr" rtl="0">
              <a:spcBef>
                <a:spcPts val="0"/>
              </a:spcBef>
              <a:spcAft>
                <a:spcPts val="0"/>
              </a:spcAft>
              <a:buSzPts val="2800"/>
              <a:buFont typeface="Syncopate"/>
              <a:buNone/>
              <a:defRPr>
                <a:latin typeface="Syncopate"/>
                <a:ea typeface="Syncopate"/>
                <a:cs typeface="Syncopate"/>
                <a:sym typeface="Syncopate"/>
              </a:defRPr>
            </a:lvl5pPr>
            <a:lvl6pPr lvl="5" algn="ctr" rtl="0">
              <a:spcBef>
                <a:spcPts val="0"/>
              </a:spcBef>
              <a:spcAft>
                <a:spcPts val="0"/>
              </a:spcAft>
              <a:buSzPts val="2800"/>
              <a:buFont typeface="Syncopate"/>
              <a:buNone/>
              <a:defRPr>
                <a:latin typeface="Syncopate"/>
                <a:ea typeface="Syncopate"/>
                <a:cs typeface="Syncopate"/>
                <a:sym typeface="Syncopate"/>
              </a:defRPr>
            </a:lvl6pPr>
            <a:lvl7pPr lvl="6" algn="ctr" rtl="0">
              <a:spcBef>
                <a:spcPts val="0"/>
              </a:spcBef>
              <a:spcAft>
                <a:spcPts val="0"/>
              </a:spcAft>
              <a:buSzPts val="2800"/>
              <a:buFont typeface="Syncopate"/>
              <a:buNone/>
              <a:defRPr>
                <a:latin typeface="Syncopate"/>
                <a:ea typeface="Syncopate"/>
                <a:cs typeface="Syncopate"/>
                <a:sym typeface="Syncopate"/>
              </a:defRPr>
            </a:lvl7pPr>
            <a:lvl8pPr lvl="7" algn="ctr" rtl="0">
              <a:spcBef>
                <a:spcPts val="0"/>
              </a:spcBef>
              <a:spcAft>
                <a:spcPts val="0"/>
              </a:spcAft>
              <a:buSzPts val="2800"/>
              <a:buFont typeface="Syncopate"/>
              <a:buNone/>
              <a:defRPr>
                <a:latin typeface="Syncopate"/>
                <a:ea typeface="Syncopate"/>
                <a:cs typeface="Syncopate"/>
                <a:sym typeface="Syncopate"/>
              </a:defRPr>
            </a:lvl8pPr>
            <a:lvl9pPr lvl="8" algn="ctr" rtl="0">
              <a:spcBef>
                <a:spcPts val="0"/>
              </a:spcBef>
              <a:spcAft>
                <a:spcPts val="0"/>
              </a:spcAft>
              <a:buSzPts val="2800"/>
              <a:buFont typeface="Syncopate"/>
              <a:buNone/>
              <a:defRPr>
                <a:latin typeface="Syncopate"/>
                <a:ea typeface="Syncopate"/>
                <a:cs typeface="Syncopate"/>
                <a:sym typeface="Syncopate"/>
              </a:defRPr>
            </a:lvl9pPr>
          </a:lstStyle>
          <a:p>
            <a:endParaRPr/>
          </a:p>
        </p:txBody>
      </p:sp>
      <p:sp>
        <p:nvSpPr>
          <p:cNvPr id="468" name="Google Shape;468;p17"/>
          <p:cNvSpPr txBox="1">
            <a:spLocks noGrp="1"/>
          </p:cNvSpPr>
          <p:nvPr>
            <p:ph type="subTitle" idx="1"/>
          </p:nvPr>
        </p:nvSpPr>
        <p:spPr>
          <a:xfrm>
            <a:off x="1792788" y="1511700"/>
            <a:ext cx="2728200" cy="457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800">
                <a:latin typeface="Orbitron Black"/>
                <a:ea typeface="Orbitron Black"/>
                <a:cs typeface="Orbitron Black"/>
                <a:sym typeface="Orbitron Black"/>
              </a:defRPr>
            </a:lvl1pPr>
            <a:lvl2pPr lvl="1" rtl="0">
              <a:lnSpc>
                <a:spcPct val="100000"/>
              </a:lnSpc>
              <a:spcBef>
                <a:spcPts val="1200"/>
              </a:spcBef>
              <a:spcAft>
                <a:spcPts val="0"/>
              </a:spcAft>
              <a:buNone/>
              <a:defRPr sz="1800">
                <a:latin typeface="Orbitron Black"/>
                <a:ea typeface="Orbitron Black"/>
                <a:cs typeface="Orbitron Black"/>
                <a:sym typeface="Orbitron Black"/>
              </a:defRPr>
            </a:lvl2pPr>
            <a:lvl3pPr lvl="2" rtl="0">
              <a:lnSpc>
                <a:spcPct val="100000"/>
              </a:lnSpc>
              <a:spcBef>
                <a:spcPts val="1200"/>
              </a:spcBef>
              <a:spcAft>
                <a:spcPts val="0"/>
              </a:spcAft>
              <a:buNone/>
              <a:defRPr sz="1800">
                <a:latin typeface="Orbitron Black"/>
                <a:ea typeface="Orbitron Black"/>
                <a:cs typeface="Orbitron Black"/>
                <a:sym typeface="Orbitron Black"/>
              </a:defRPr>
            </a:lvl3pPr>
            <a:lvl4pPr lvl="3" rtl="0">
              <a:lnSpc>
                <a:spcPct val="100000"/>
              </a:lnSpc>
              <a:spcBef>
                <a:spcPts val="1200"/>
              </a:spcBef>
              <a:spcAft>
                <a:spcPts val="0"/>
              </a:spcAft>
              <a:buNone/>
              <a:defRPr sz="1800">
                <a:latin typeface="Orbitron Black"/>
                <a:ea typeface="Orbitron Black"/>
                <a:cs typeface="Orbitron Black"/>
                <a:sym typeface="Orbitron Black"/>
              </a:defRPr>
            </a:lvl4pPr>
            <a:lvl5pPr lvl="4" rtl="0">
              <a:lnSpc>
                <a:spcPct val="100000"/>
              </a:lnSpc>
              <a:spcBef>
                <a:spcPts val="1200"/>
              </a:spcBef>
              <a:spcAft>
                <a:spcPts val="0"/>
              </a:spcAft>
              <a:buNone/>
              <a:defRPr sz="1800">
                <a:latin typeface="Orbitron Black"/>
                <a:ea typeface="Orbitron Black"/>
                <a:cs typeface="Orbitron Black"/>
                <a:sym typeface="Orbitron Black"/>
              </a:defRPr>
            </a:lvl5pPr>
            <a:lvl6pPr lvl="5" rtl="0">
              <a:lnSpc>
                <a:spcPct val="100000"/>
              </a:lnSpc>
              <a:spcBef>
                <a:spcPts val="1200"/>
              </a:spcBef>
              <a:spcAft>
                <a:spcPts val="0"/>
              </a:spcAft>
              <a:buNone/>
              <a:defRPr sz="1800">
                <a:latin typeface="Orbitron Black"/>
                <a:ea typeface="Orbitron Black"/>
                <a:cs typeface="Orbitron Black"/>
                <a:sym typeface="Orbitron Black"/>
              </a:defRPr>
            </a:lvl6pPr>
            <a:lvl7pPr lvl="6" rtl="0">
              <a:lnSpc>
                <a:spcPct val="100000"/>
              </a:lnSpc>
              <a:spcBef>
                <a:spcPts val="1200"/>
              </a:spcBef>
              <a:spcAft>
                <a:spcPts val="0"/>
              </a:spcAft>
              <a:buNone/>
              <a:defRPr sz="1800">
                <a:latin typeface="Orbitron Black"/>
                <a:ea typeface="Orbitron Black"/>
                <a:cs typeface="Orbitron Black"/>
                <a:sym typeface="Orbitron Black"/>
              </a:defRPr>
            </a:lvl7pPr>
            <a:lvl8pPr lvl="7" rtl="0">
              <a:lnSpc>
                <a:spcPct val="100000"/>
              </a:lnSpc>
              <a:spcBef>
                <a:spcPts val="1200"/>
              </a:spcBef>
              <a:spcAft>
                <a:spcPts val="0"/>
              </a:spcAft>
              <a:buNone/>
              <a:defRPr sz="1800">
                <a:latin typeface="Orbitron Black"/>
                <a:ea typeface="Orbitron Black"/>
                <a:cs typeface="Orbitron Black"/>
                <a:sym typeface="Orbitron Black"/>
              </a:defRPr>
            </a:lvl8pPr>
            <a:lvl9pPr lvl="8" rtl="0">
              <a:lnSpc>
                <a:spcPct val="100000"/>
              </a:lnSpc>
              <a:spcBef>
                <a:spcPts val="1200"/>
              </a:spcBef>
              <a:spcAft>
                <a:spcPts val="1200"/>
              </a:spcAft>
              <a:buNone/>
              <a:defRPr sz="1800">
                <a:latin typeface="Orbitron Black"/>
                <a:ea typeface="Orbitron Black"/>
                <a:cs typeface="Orbitron Black"/>
                <a:sym typeface="Orbitron Black"/>
              </a:defRPr>
            </a:lvl9pPr>
          </a:lstStyle>
          <a:p>
            <a:endParaRPr/>
          </a:p>
        </p:txBody>
      </p:sp>
      <p:sp>
        <p:nvSpPr>
          <p:cNvPr id="469" name="Google Shape;469;p17"/>
          <p:cNvSpPr txBox="1">
            <a:spLocks noGrp="1"/>
          </p:cNvSpPr>
          <p:nvPr>
            <p:ph type="subTitle" idx="2"/>
          </p:nvPr>
        </p:nvSpPr>
        <p:spPr>
          <a:xfrm>
            <a:off x="1792788" y="1919577"/>
            <a:ext cx="2728200" cy="51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470" name="Google Shape;470;p17"/>
          <p:cNvSpPr txBox="1">
            <a:spLocks noGrp="1"/>
          </p:cNvSpPr>
          <p:nvPr>
            <p:ph type="subTitle" idx="3"/>
          </p:nvPr>
        </p:nvSpPr>
        <p:spPr>
          <a:xfrm>
            <a:off x="1792788" y="3157859"/>
            <a:ext cx="2779200" cy="457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800">
                <a:latin typeface="Orbitron Black"/>
                <a:ea typeface="Orbitron Black"/>
                <a:cs typeface="Orbitron Black"/>
                <a:sym typeface="Orbitron Black"/>
              </a:defRPr>
            </a:lvl1pPr>
            <a:lvl2pPr lvl="1" rtl="0">
              <a:lnSpc>
                <a:spcPct val="100000"/>
              </a:lnSpc>
              <a:spcBef>
                <a:spcPts val="1200"/>
              </a:spcBef>
              <a:spcAft>
                <a:spcPts val="0"/>
              </a:spcAft>
              <a:buNone/>
              <a:defRPr sz="1800">
                <a:latin typeface="Orbitron Black"/>
                <a:ea typeface="Orbitron Black"/>
                <a:cs typeface="Orbitron Black"/>
                <a:sym typeface="Orbitron Black"/>
              </a:defRPr>
            </a:lvl2pPr>
            <a:lvl3pPr lvl="2" rtl="0">
              <a:lnSpc>
                <a:spcPct val="100000"/>
              </a:lnSpc>
              <a:spcBef>
                <a:spcPts val="1200"/>
              </a:spcBef>
              <a:spcAft>
                <a:spcPts val="0"/>
              </a:spcAft>
              <a:buNone/>
              <a:defRPr sz="1800">
                <a:latin typeface="Orbitron Black"/>
                <a:ea typeface="Orbitron Black"/>
                <a:cs typeface="Orbitron Black"/>
                <a:sym typeface="Orbitron Black"/>
              </a:defRPr>
            </a:lvl3pPr>
            <a:lvl4pPr lvl="3" rtl="0">
              <a:lnSpc>
                <a:spcPct val="100000"/>
              </a:lnSpc>
              <a:spcBef>
                <a:spcPts val="1200"/>
              </a:spcBef>
              <a:spcAft>
                <a:spcPts val="0"/>
              </a:spcAft>
              <a:buNone/>
              <a:defRPr sz="1800">
                <a:latin typeface="Orbitron Black"/>
                <a:ea typeface="Orbitron Black"/>
                <a:cs typeface="Orbitron Black"/>
                <a:sym typeface="Orbitron Black"/>
              </a:defRPr>
            </a:lvl4pPr>
            <a:lvl5pPr lvl="4" rtl="0">
              <a:lnSpc>
                <a:spcPct val="100000"/>
              </a:lnSpc>
              <a:spcBef>
                <a:spcPts val="1200"/>
              </a:spcBef>
              <a:spcAft>
                <a:spcPts val="0"/>
              </a:spcAft>
              <a:buNone/>
              <a:defRPr sz="1800">
                <a:latin typeface="Orbitron Black"/>
                <a:ea typeface="Orbitron Black"/>
                <a:cs typeface="Orbitron Black"/>
                <a:sym typeface="Orbitron Black"/>
              </a:defRPr>
            </a:lvl5pPr>
            <a:lvl6pPr lvl="5" rtl="0">
              <a:lnSpc>
                <a:spcPct val="100000"/>
              </a:lnSpc>
              <a:spcBef>
                <a:spcPts val="1200"/>
              </a:spcBef>
              <a:spcAft>
                <a:spcPts val="0"/>
              </a:spcAft>
              <a:buNone/>
              <a:defRPr sz="1800">
                <a:latin typeface="Orbitron Black"/>
                <a:ea typeface="Orbitron Black"/>
                <a:cs typeface="Orbitron Black"/>
                <a:sym typeface="Orbitron Black"/>
              </a:defRPr>
            </a:lvl6pPr>
            <a:lvl7pPr lvl="6" rtl="0">
              <a:lnSpc>
                <a:spcPct val="100000"/>
              </a:lnSpc>
              <a:spcBef>
                <a:spcPts val="1200"/>
              </a:spcBef>
              <a:spcAft>
                <a:spcPts val="0"/>
              </a:spcAft>
              <a:buNone/>
              <a:defRPr sz="1800">
                <a:latin typeface="Orbitron Black"/>
                <a:ea typeface="Orbitron Black"/>
                <a:cs typeface="Orbitron Black"/>
                <a:sym typeface="Orbitron Black"/>
              </a:defRPr>
            </a:lvl7pPr>
            <a:lvl8pPr lvl="7" rtl="0">
              <a:lnSpc>
                <a:spcPct val="100000"/>
              </a:lnSpc>
              <a:spcBef>
                <a:spcPts val="1200"/>
              </a:spcBef>
              <a:spcAft>
                <a:spcPts val="0"/>
              </a:spcAft>
              <a:buNone/>
              <a:defRPr sz="1800">
                <a:latin typeface="Orbitron Black"/>
                <a:ea typeface="Orbitron Black"/>
                <a:cs typeface="Orbitron Black"/>
                <a:sym typeface="Orbitron Black"/>
              </a:defRPr>
            </a:lvl8pPr>
            <a:lvl9pPr lvl="8" rtl="0">
              <a:lnSpc>
                <a:spcPct val="100000"/>
              </a:lnSpc>
              <a:spcBef>
                <a:spcPts val="1200"/>
              </a:spcBef>
              <a:spcAft>
                <a:spcPts val="1200"/>
              </a:spcAft>
              <a:buNone/>
              <a:defRPr sz="1800">
                <a:latin typeface="Orbitron Black"/>
                <a:ea typeface="Orbitron Black"/>
                <a:cs typeface="Orbitron Black"/>
                <a:sym typeface="Orbitron Black"/>
              </a:defRPr>
            </a:lvl9pPr>
          </a:lstStyle>
          <a:p>
            <a:endParaRPr/>
          </a:p>
        </p:txBody>
      </p:sp>
      <p:sp>
        <p:nvSpPr>
          <p:cNvPr id="471" name="Google Shape;471;p17"/>
          <p:cNvSpPr txBox="1">
            <a:spLocks noGrp="1"/>
          </p:cNvSpPr>
          <p:nvPr>
            <p:ph type="subTitle" idx="4"/>
          </p:nvPr>
        </p:nvSpPr>
        <p:spPr>
          <a:xfrm>
            <a:off x="1792788" y="3565736"/>
            <a:ext cx="2779200" cy="51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472" name="Google Shape;472;p17"/>
          <p:cNvSpPr txBox="1">
            <a:spLocks noGrp="1"/>
          </p:cNvSpPr>
          <p:nvPr>
            <p:ph type="subTitle" idx="5"/>
          </p:nvPr>
        </p:nvSpPr>
        <p:spPr>
          <a:xfrm>
            <a:off x="5693424" y="3157859"/>
            <a:ext cx="2728200" cy="457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800">
                <a:latin typeface="Orbitron Black"/>
                <a:ea typeface="Orbitron Black"/>
                <a:cs typeface="Orbitron Black"/>
                <a:sym typeface="Orbitron Black"/>
              </a:defRPr>
            </a:lvl1pPr>
            <a:lvl2pPr lvl="1" rtl="0">
              <a:lnSpc>
                <a:spcPct val="100000"/>
              </a:lnSpc>
              <a:spcBef>
                <a:spcPts val="1200"/>
              </a:spcBef>
              <a:spcAft>
                <a:spcPts val="0"/>
              </a:spcAft>
              <a:buNone/>
              <a:defRPr sz="1800">
                <a:latin typeface="Orbitron Black"/>
                <a:ea typeface="Orbitron Black"/>
                <a:cs typeface="Orbitron Black"/>
                <a:sym typeface="Orbitron Black"/>
              </a:defRPr>
            </a:lvl2pPr>
            <a:lvl3pPr lvl="2" rtl="0">
              <a:lnSpc>
                <a:spcPct val="100000"/>
              </a:lnSpc>
              <a:spcBef>
                <a:spcPts val="1200"/>
              </a:spcBef>
              <a:spcAft>
                <a:spcPts val="0"/>
              </a:spcAft>
              <a:buNone/>
              <a:defRPr sz="1800">
                <a:latin typeface="Orbitron Black"/>
                <a:ea typeface="Orbitron Black"/>
                <a:cs typeface="Orbitron Black"/>
                <a:sym typeface="Orbitron Black"/>
              </a:defRPr>
            </a:lvl3pPr>
            <a:lvl4pPr lvl="3" rtl="0">
              <a:lnSpc>
                <a:spcPct val="100000"/>
              </a:lnSpc>
              <a:spcBef>
                <a:spcPts val="1200"/>
              </a:spcBef>
              <a:spcAft>
                <a:spcPts val="0"/>
              </a:spcAft>
              <a:buNone/>
              <a:defRPr sz="1800">
                <a:latin typeface="Orbitron Black"/>
                <a:ea typeface="Orbitron Black"/>
                <a:cs typeface="Orbitron Black"/>
                <a:sym typeface="Orbitron Black"/>
              </a:defRPr>
            </a:lvl4pPr>
            <a:lvl5pPr lvl="4" rtl="0">
              <a:lnSpc>
                <a:spcPct val="100000"/>
              </a:lnSpc>
              <a:spcBef>
                <a:spcPts val="1200"/>
              </a:spcBef>
              <a:spcAft>
                <a:spcPts val="0"/>
              </a:spcAft>
              <a:buNone/>
              <a:defRPr sz="1800">
                <a:latin typeface="Orbitron Black"/>
                <a:ea typeface="Orbitron Black"/>
                <a:cs typeface="Orbitron Black"/>
                <a:sym typeface="Orbitron Black"/>
              </a:defRPr>
            </a:lvl5pPr>
            <a:lvl6pPr lvl="5" rtl="0">
              <a:lnSpc>
                <a:spcPct val="100000"/>
              </a:lnSpc>
              <a:spcBef>
                <a:spcPts val="1200"/>
              </a:spcBef>
              <a:spcAft>
                <a:spcPts val="0"/>
              </a:spcAft>
              <a:buNone/>
              <a:defRPr sz="1800">
                <a:latin typeface="Orbitron Black"/>
                <a:ea typeface="Orbitron Black"/>
                <a:cs typeface="Orbitron Black"/>
                <a:sym typeface="Orbitron Black"/>
              </a:defRPr>
            </a:lvl6pPr>
            <a:lvl7pPr lvl="6" rtl="0">
              <a:lnSpc>
                <a:spcPct val="100000"/>
              </a:lnSpc>
              <a:spcBef>
                <a:spcPts val="1200"/>
              </a:spcBef>
              <a:spcAft>
                <a:spcPts val="0"/>
              </a:spcAft>
              <a:buNone/>
              <a:defRPr sz="1800">
                <a:latin typeface="Orbitron Black"/>
                <a:ea typeface="Orbitron Black"/>
                <a:cs typeface="Orbitron Black"/>
                <a:sym typeface="Orbitron Black"/>
              </a:defRPr>
            </a:lvl7pPr>
            <a:lvl8pPr lvl="7" rtl="0">
              <a:lnSpc>
                <a:spcPct val="100000"/>
              </a:lnSpc>
              <a:spcBef>
                <a:spcPts val="1200"/>
              </a:spcBef>
              <a:spcAft>
                <a:spcPts val="0"/>
              </a:spcAft>
              <a:buNone/>
              <a:defRPr sz="1800">
                <a:latin typeface="Orbitron Black"/>
                <a:ea typeface="Orbitron Black"/>
                <a:cs typeface="Orbitron Black"/>
                <a:sym typeface="Orbitron Black"/>
              </a:defRPr>
            </a:lvl8pPr>
            <a:lvl9pPr lvl="8" rtl="0">
              <a:lnSpc>
                <a:spcPct val="100000"/>
              </a:lnSpc>
              <a:spcBef>
                <a:spcPts val="1200"/>
              </a:spcBef>
              <a:spcAft>
                <a:spcPts val="1200"/>
              </a:spcAft>
              <a:buNone/>
              <a:defRPr sz="1800">
                <a:latin typeface="Orbitron Black"/>
                <a:ea typeface="Orbitron Black"/>
                <a:cs typeface="Orbitron Black"/>
                <a:sym typeface="Orbitron Black"/>
              </a:defRPr>
            </a:lvl9pPr>
          </a:lstStyle>
          <a:p>
            <a:endParaRPr/>
          </a:p>
        </p:txBody>
      </p:sp>
      <p:sp>
        <p:nvSpPr>
          <p:cNvPr id="473" name="Google Shape;473;p17"/>
          <p:cNvSpPr txBox="1">
            <a:spLocks noGrp="1"/>
          </p:cNvSpPr>
          <p:nvPr>
            <p:ph type="subTitle" idx="6"/>
          </p:nvPr>
        </p:nvSpPr>
        <p:spPr>
          <a:xfrm>
            <a:off x="5693424" y="3565736"/>
            <a:ext cx="2728200" cy="51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474" name="Google Shape;474;p17"/>
          <p:cNvSpPr txBox="1">
            <a:spLocks noGrp="1"/>
          </p:cNvSpPr>
          <p:nvPr>
            <p:ph type="subTitle" idx="7"/>
          </p:nvPr>
        </p:nvSpPr>
        <p:spPr>
          <a:xfrm>
            <a:off x="5693424" y="1511700"/>
            <a:ext cx="2728200" cy="457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800">
                <a:latin typeface="Orbitron Black"/>
                <a:ea typeface="Orbitron Black"/>
                <a:cs typeface="Orbitron Black"/>
                <a:sym typeface="Orbitron Black"/>
              </a:defRPr>
            </a:lvl1pPr>
            <a:lvl2pPr lvl="1" rtl="0">
              <a:lnSpc>
                <a:spcPct val="100000"/>
              </a:lnSpc>
              <a:spcBef>
                <a:spcPts val="1200"/>
              </a:spcBef>
              <a:spcAft>
                <a:spcPts val="0"/>
              </a:spcAft>
              <a:buNone/>
              <a:defRPr sz="1800">
                <a:latin typeface="Orbitron Black"/>
                <a:ea typeface="Orbitron Black"/>
                <a:cs typeface="Orbitron Black"/>
                <a:sym typeface="Orbitron Black"/>
              </a:defRPr>
            </a:lvl2pPr>
            <a:lvl3pPr lvl="2" rtl="0">
              <a:lnSpc>
                <a:spcPct val="100000"/>
              </a:lnSpc>
              <a:spcBef>
                <a:spcPts val="1200"/>
              </a:spcBef>
              <a:spcAft>
                <a:spcPts val="0"/>
              </a:spcAft>
              <a:buNone/>
              <a:defRPr sz="1800">
                <a:latin typeface="Orbitron Black"/>
                <a:ea typeface="Orbitron Black"/>
                <a:cs typeface="Orbitron Black"/>
                <a:sym typeface="Orbitron Black"/>
              </a:defRPr>
            </a:lvl3pPr>
            <a:lvl4pPr lvl="3" rtl="0">
              <a:lnSpc>
                <a:spcPct val="100000"/>
              </a:lnSpc>
              <a:spcBef>
                <a:spcPts val="1200"/>
              </a:spcBef>
              <a:spcAft>
                <a:spcPts val="0"/>
              </a:spcAft>
              <a:buNone/>
              <a:defRPr sz="1800">
                <a:latin typeface="Orbitron Black"/>
                <a:ea typeface="Orbitron Black"/>
                <a:cs typeface="Orbitron Black"/>
                <a:sym typeface="Orbitron Black"/>
              </a:defRPr>
            </a:lvl4pPr>
            <a:lvl5pPr lvl="4" rtl="0">
              <a:lnSpc>
                <a:spcPct val="100000"/>
              </a:lnSpc>
              <a:spcBef>
                <a:spcPts val="1200"/>
              </a:spcBef>
              <a:spcAft>
                <a:spcPts val="0"/>
              </a:spcAft>
              <a:buNone/>
              <a:defRPr sz="1800">
                <a:latin typeface="Orbitron Black"/>
                <a:ea typeface="Orbitron Black"/>
                <a:cs typeface="Orbitron Black"/>
                <a:sym typeface="Orbitron Black"/>
              </a:defRPr>
            </a:lvl5pPr>
            <a:lvl6pPr lvl="5" rtl="0">
              <a:lnSpc>
                <a:spcPct val="100000"/>
              </a:lnSpc>
              <a:spcBef>
                <a:spcPts val="1200"/>
              </a:spcBef>
              <a:spcAft>
                <a:spcPts val="0"/>
              </a:spcAft>
              <a:buNone/>
              <a:defRPr sz="1800">
                <a:latin typeface="Orbitron Black"/>
                <a:ea typeface="Orbitron Black"/>
                <a:cs typeface="Orbitron Black"/>
                <a:sym typeface="Orbitron Black"/>
              </a:defRPr>
            </a:lvl6pPr>
            <a:lvl7pPr lvl="6" rtl="0">
              <a:lnSpc>
                <a:spcPct val="100000"/>
              </a:lnSpc>
              <a:spcBef>
                <a:spcPts val="1200"/>
              </a:spcBef>
              <a:spcAft>
                <a:spcPts val="0"/>
              </a:spcAft>
              <a:buNone/>
              <a:defRPr sz="1800">
                <a:latin typeface="Orbitron Black"/>
                <a:ea typeface="Orbitron Black"/>
                <a:cs typeface="Orbitron Black"/>
                <a:sym typeface="Orbitron Black"/>
              </a:defRPr>
            </a:lvl7pPr>
            <a:lvl8pPr lvl="7" rtl="0">
              <a:lnSpc>
                <a:spcPct val="100000"/>
              </a:lnSpc>
              <a:spcBef>
                <a:spcPts val="1200"/>
              </a:spcBef>
              <a:spcAft>
                <a:spcPts val="0"/>
              </a:spcAft>
              <a:buNone/>
              <a:defRPr sz="1800">
                <a:latin typeface="Orbitron Black"/>
                <a:ea typeface="Orbitron Black"/>
                <a:cs typeface="Orbitron Black"/>
                <a:sym typeface="Orbitron Black"/>
              </a:defRPr>
            </a:lvl8pPr>
            <a:lvl9pPr lvl="8" rtl="0">
              <a:lnSpc>
                <a:spcPct val="100000"/>
              </a:lnSpc>
              <a:spcBef>
                <a:spcPts val="1200"/>
              </a:spcBef>
              <a:spcAft>
                <a:spcPts val="1200"/>
              </a:spcAft>
              <a:buNone/>
              <a:defRPr sz="1800">
                <a:latin typeface="Orbitron Black"/>
                <a:ea typeface="Orbitron Black"/>
                <a:cs typeface="Orbitron Black"/>
                <a:sym typeface="Orbitron Black"/>
              </a:defRPr>
            </a:lvl9pPr>
          </a:lstStyle>
          <a:p>
            <a:endParaRPr/>
          </a:p>
        </p:txBody>
      </p:sp>
      <p:sp>
        <p:nvSpPr>
          <p:cNvPr id="475" name="Google Shape;475;p17"/>
          <p:cNvSpPr txBox="1">
            <a:spLocks noGrp="1"/>
          </p:cNvSpPr>
          <p:nvPr>
            <p:ph type="subTitle" idx="8"/>
          </p:nvPr>
        </p:nvSpPr>
        <p:spPr>
          <a:xfrm>
            <a:off x="5693424" y="1919577"/>
            <a:ext cx="2728200" cy="51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grpSp>
        <p:nvGrpSpPr>
          <p:cNvPr id="476" name="Google Shape;476;p17"/>
          <p:cNvGrpSpPr/>
          <p:nvPr/>
        </p:nvGrpSpPr>
        <p:grpSpPr>
          <a:xfrm>
            <a:off x="298926" y="2734790"/>
            <a:ext cx="453850" cy="256779"/>
            <a:chOff x="642088" y="488250"/>
            <a:chExt cx="819224" cy="463500"/>
          </a:xfrm>
        </p:grpSpPr>
        <p:sp>
          <p:nvSpPr>
            <p:cNvPr id="477" name="Google Shape;477;p17"/>
            <p:cNvSpPr/>
            <p:nvPr/>
          </p:nvSpPr>
          <p:spPr>
            <a:xfrm>
              <a:off x="642088"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7"/>
            <p:cNvSpPr/>
            <p:nvPr/>
          </p:nvSpPr>
          <p:spPr>
            <a:xfrm>
              <a:off x="800093"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958099"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7"/>
            <p:cNvSpPr/>
            <p:nvPr/>
          </p:nvSpPr>
          <p:spPr>
            <a:xfrm>
              <a:off x="1116105"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7"/>
            <p:cNvSpPr/>
            <p:nvPr/>
          </p:nvSpPr>
          <p:spPr>
            <a:xfrm>
              <a:off x="1274111" y="488250"/>
              <a:ext cx="187200" cy="463500"/>
            </a:xfrm>
            <a:prstGeom prst="parallelogram">
              <a:avLst>
                <a:gd name="adj" fmla="val 6367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7"/>
          <p:cNvGrpSpPr/>
          <p:nvPr/>
        </p:nvGrpSpPr>
        <p:grpSpPr>
          <a:xfrm>
            <a:off x="8186151" y="4342728"/>
            <a:ext cx="453850" cy="256779"/>
            <a:chOff x="642088" y="488250"/>
            <a:chExt cx="819224" cy="463500"/>
          </a:xfrm>
        </p:grpSpPr>
        <p:sp>
          <p:nvSpPr>
            <p:cNvPr id="483" name="Google Shape;483;p17"/>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7"/>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7"/>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7"/>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7"/>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17"/>
          <p:cNvSpPr/>
          <p:nvPr/>
        </p:nvSpPr>
        <p:spPr>
          <a:xfrm flipH="1">
            <a:off x="8381477" y="609027"/>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7"/>
          <p:cNvSpPr/>
          <p:nvPr/>
        </p:nvSpPr>
        <p:spPr>
          <a:xfrm flipH="1">
            <a:off x="6905468" y="104532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7"/>
          <p:cNvSpPr/>
          <p:nvPr/>
        </p:nvSpPr>
        <p:spPr>
          <a:xfrm flipH="1">
            <a:off x="4898351" y="525200"/>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7"/>
          <p:cNvSpPr/>
          <p:nvPr/>
        </p:nvSpPr>
        <p:spPr>
          <a:xfrm flipH="1">
            <a:off x="3603405" y="190034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7"/>
          <p:cNvSpPr/>
          <p:nvPr/>
        </p:nvSpPr>
        <p:spPr>
          <a:xfrm flipH="1">
            <a:off x="3743582" y="83203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7"/>
          <p:cNvSpPr/>
          <p:nvPr/>
        </p:nvSpPr>
        <p:spPr>
          <a:xfrm flipH="1">
            <a:off x="4078561" y="279515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7"/>
          <p:cNvSpPr/>
          <p:nvPr/>
        </p:nvSpPr>
        <p:spPr>
          <a:xfrm flipH="1">
            <a:off x="6026689" y="377356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7"/>
          <p:cNvSpPr/>
          <p:nvPr/>
        </p:nvSpPr>
        <p:spPr>
          <a:xfrm flipH="1">
            <a:off x="8868247" y="173788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7"/>
          <p:cNvSpPr/>
          <p:nvPr/>
        </p:nvSpPr>
        <p:spPr>
          <a:xfrm flipH="1">
            <a:off x="3314629" y="4128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7"/>
          <p:cNvSpPr/>
          <p:nvPr/>
        </p:nvSpPr>
        <p:spPr>
          <a:xfrm flipH="1">
            <a:off x="8604536" y="374924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7"/>
          <p:cNvSpPr/>
          <p:nvPr/>
        </p:nvSpPr>
        <p:spPr>
          <a:xfrm flipH="1">
            <a:off x="432054" y="4845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7"/>
          <p:cNvSpPr/>
          <p:nvPr/>
        </p:nvSpPr>
        <p:spPr>
          <a:xfrm flipH="1">
            <a:off x="565404" y="3293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7"/>
          <p:cNvSpPr/>
          <p:nvPr/>
        </p:nvSpPr>
        <p:spPr>
          <a:xfrm flipH="1">
            <a:off x="284679" y="216704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7"/>
          <p:cNvSpPr/>
          <p:nvPr/>
        </p:nvSpPr>
        <p:spPr>
          <a:xfrm flipH="1">
            <a:off x="7341139" y="482131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7"/>
          <p:cNvSpPr/>
          <p:nvPr/>
        </p:nvSpPr>
        <p:spPr>
          <a:xfrm flipH="1">
            <a:off x="4270629" y="4797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7"/>
          <p:cNvSpPr/>
          <p:nvPr/>
        </p:nvSpPr>
        <p:spPr>
          <a:xfrm flipH="1">
            <a:off x="7870605" y="301837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7"/>
          <p:cNvSpPr/>
          <p:nvPr/>
        </p:nvSpPr>
        <p:spPr>
          <a:xfrm>
            <a:off x="251475"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7"/>
          <p:cNvSpPr/>
          <p:nvPr/>
        </p:nvSpPr>
        <p:spPr>
          <a:xfrm rot="-5400000">
            <a:off x="283270"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p:nvPr/>
        </p:nvSpPr>
        <p:spPr>
          <a:xfrm flipH="1">
            <a:off x="8640000"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rot="5400000" flipH="1">
            <a:off x="8601945"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555"/>
        <p:cNvGrpSpPr/>
        <p:nvPr/>
      </p:nvGrpSpPr>
      <p:grpSpPr>
        <a:xfrm>
          <a:off x="0" y="0"/>
          <a:ext cx="0" cy="0"/>
          <a:chOff x="0" y="0"/>
          <a:chExt cx="0" cy="0"/>
        </a:xfrm>
      </p:grpSpPr>
      <p:pic>
        <p:nvPicPr>
          <p:cNvPr id="556" name="Google Shape;556;p19"/>
          <p:cNvPicPr preferRelativeResize="0"/>
          <p:nvPr/>
        </p:nvPicPr>
        <p:blipFill>
          <a:blip r:embed="rId2">
            <a:alphaModFix/>
          </a:blip>
          <a:stretch>
            <a:fillRect/>
          </a:stretch>
        </p:blipFill>
        <p:spPr>
          <a:xfrm>
            <a:off x="0" y="86967"/>
            <a:ext cx="9144001" cy="4969566"/>
          </a:xfrm>
          <a:prstGeom prst="rect">
            <a:avLst/>
          </a:prstGeom>
          <a:noFill/>
          <a:ln>
            <a:noFill/>
          </a:ln>
        </p:spPr>
      </p:pic>
      <p:sp>
        <p:nvSpPr>
          <p:cNvPr id="557" name="Google Shape;557;p19"/>
          <p:cNvSpPr txBox="1">
            <a:spLocks noGrp="1"/>
          </p:cNvSpPr>
          <p:nvPr>
            <p:ph type="title"/>
          </p:nvPr>
        </p:nvSpPr>
        <p:spPr>
          <a:xfrm>
            <a:off x="740510" y="1291500"/>
            <a:ext cx="4696800" cy="1642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8" name="Google Shape;558;p19"/>
          <p:cNvSpPr txBox="1">
            <a:spLocks noGrp="1"/>
          </p:cNvSpPr>
          <p:nvPr>
            <p:ph type="body" idx="1"/>
          </p:nvPr>
        </p:nvSpPr>
        <p:spPr>
          <a:xfrm>
            <a:off x="722375" y="3037925"/>
            <a:ext cx="4696800" cy="819600"/>
          </a:xfrm>
          <a:prstGeom prst="rect">
            <a:avLst/>
          </a:prstGeom>
        </p:spPr>
        <p:txBody>
          <a:bodyPr spcFirstLastPara="1" wrap="square" lIns="91425" tIns="91425" rIns="91425" bIns="91425" anchor="t" anchorCtr="0">
            <a:normAutofit/>
          </a:bodyPr>
          <a:lstStyle>
            <a:lvl1pPr marL="457200" lvl="0" indent="-317500" rtl="0">
              <a:lnSpc>
                <a:spcPct val="100000"/>
              </a:lnSpc>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59" name="Google Shape;559;p19"/>
          <p:cNvSpPr/>
          <p:nvPr/>
        </p:nvSpPr>
        <p:spPr>
          <a:xfrm>
            <a:off x="295199" y="475677"/>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0" name="Google Shape;560;p19"/>
          <p:cNvSpPr/>
          <p:nvPr/>
        </p:nvSpPr>
        <p:spPr>
          <a:xfrm>
            <a:off x="4430308" y="490704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1" name="Google Shape;561;p19"/>
          <p:cNvSpPr/>
          <p:nvPr/>
        </p:nvSpPr>
        <p:spPr>
          <a:xfrm>
            <a:off x="6131000" y="387600"/>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2" name="Google Shape;562;p19"/>
          <p:cNvSpPr/>
          <p:nvPr/>
        </p:nvSpPr>
        <p:spPr>
          <a:xfrm>
            <a:off x="2037495" y="18468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3" name="Google Shape;563;p19"/>
          <p:cNvSpPr/>
          <p:nvPr/>
        </p:nvSpPr>
        <p:spPr>
          <a:xfrm>
            <a:off x="270904" y="357878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4" name="Google Shape;564;p19"/>
          <p:cNvSpPr/>
          <p:nvPr/>
        </p:nvSpPr>
        <p:spPr>
          <a:xfrm>
            <a:off x="6873022" y="477056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5" name="Google Shape;565;p19"/>
          <p:cNvSpPr/>
          <p:nvPr/>
        </p:nvSpPr>
        <p:spPr>
          <a:xfrm>
            <a:off x="8901847" y="490704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6" name="Google Shape;566;p19"/>
          <p:cNvSpPr/>
          <p:nvPr/>
        </p:nvSpPr>
        <p:spPr>
          <a:xfrm>
            <a:off x="8797072" y="315014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7" name="Google Shape;567;p19"/>
          <p:cNvSpPr/>
          <p:nvPr/>
        </p:nvSpPr>
        <p:spPr>
          <a:xfrm>
            <a:off x="8587522" y="20896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8" name="Google Shape;568;p19"/>
          <p:cNvSpPr/>
          <p:nvPr/>
        </p:nvSpPr>
        <p:spPr>
          <a:xfrm>
            <a:off x="1021212" y="490704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569" name="Google Shape;569;p19"/>
          <p:cNvGrpSpPr/>
          <p:nvPr/>
        </p:nvGrpSpPr>
        <p:grpSpPr>
          <a:xfrm>
            <a:off x="4363076" y="341765"/>
            <a:ext cx="453850" cy="256779"/>
            <a:chOff x="642088" y="488250"/>
            <a:chExt cx="819224" cy="463500"/>
          </a:xfrm>
        </p:grpSpPr>
        <p:sp>
          <p:nvSpPr>
            <p:cNvPr id="570" name="Google Shape;570;p19"/>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9"/>
          <p:cNvGrpSpPr/>
          <p:nvPr/>
        </p:nvGrpSpPr>
        <p:grpSpPr>
          <a:xfrm>
            <a:off x="4345076" y="4680003"/>
            <a:ext cx="453850" cy="256779"/>
            <a:chOff x="642088" y="488250"/>
            <a:chExt cx="819224" cy="463500"/>
          </a:xfrm>
        </p:grpSpPr>
        <p:sp>
          <p:nvSpPr>
            <p:cNvPr id="576" name="Google Shape;576;p19"/>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19"/>
          <p:cNvSpPr>
            <a:spLocks noGrp="1"/>
          </p:cNvSpPr>
          <p:nvPr>
            <p:ph type="pic" idx="2"/>
          </p:nvPr>
        </p:nvSpPr>
        <p:spPr>
          <a:xfrm>
            <a:off x="5506825" y="1226250"/>
            <a:ext cx="2914800" cy="3057600"/>
          </a:xfrm>
          <a:prstGeom prst="rect">
            <a:avLst/>
          </a:prstGeom>
          <a:noFill/>
          <a:ln w="28575" cap="flat" cmpd="sng">
            <a:solidFill>
              <a:schemeClr val="dk2"/>
            </a:solidFill>
            <a:prstDash val="solid"/>
            <a:round/>
            <a:headEnd type="none" w="sm" len="sm"/>
            <a:tailEnd type="none" w="sm" len="sm"/>
          </a:ln>
        </p:spPr>
      </p:sp>
      <p:sp>
        <p:nvSpPr>
          <p:cNvPr id="582" name="Google Shape;582;p19"/>
          <p:cNvSpPr/>
          <p:nvPr/>
        </p:nvSpPr>
        <p:spPr>
          <a:xfrm>
            <a:off x="251475"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rot="-5400000">
            <a:off x="283270"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flipH="1">
            <a:off x="8640000"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rot="5400000" flipH="1">
            <a:off x="8601945"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768"/>
        <p:cNvGrpSpPr/>
        <p:nvPr/>
      </p:nvGrpSpPr>
      <p:grpSpPr>
        <a:xfrm>
          <a:off x="0" y="0"/>
          <a:ext cx="0" cy="0"/>
          <a:chOff x="0" y="0"/>
          <a:chExt cx="0" cy="0"/>
        </a:xfrm>
      </p:grpSpPr>
      <p:pic>
        <p:nvPicPr>
          <p:cNvPr id="769" name="Google Shape;769;p25"/>
          <p:cNvPicPr preferRelativeResize="0"/>
          <p:nvPr/>
        </p:nvPicPr>
        <p:blipFill>
          <a:blip r:embed="rId2">
            <a:alphaModFix/>
          </a:blip>
          <a:stretch>
            <a:fillRect/>
          </a:stretch>
        </p:blipFill>
        <p:spPr>
          <a:xfrm>
            <a:off x="0" y="86967"/>
            <a:ext cx="9144001" cy="4969566"/>
          </a:xfrm>
          <a:prstGeom prst="rect">
            <a:avLst/>
          </a:prstGeom>
          <a:noFill/>
          <a:ln>
            <a:noFill/>
          </a:ln>
        </p:spPr>
      </p:pic>
      <p:sp>
        <p:nvSpPr>
          <p:cNvPr id="770" name="Google Shape;770;p25"/>
          <p:cNvSpPr txBox="1">
            <a:spLocks noGrp="1"/>
          </p:cNvSpPr>
          <p:nvPr>
            <p:ph type="title"/>
          </p:nvPr>
        </p:nvSpPr>
        <p:spPr>
          <a:xfrm>
            <a:off x="3800100" y="539496"/>
            <a:ext cx="4621500" cy="594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2800"/>
              <a:buFont typeface="Syncopate"/>
              <a:buNone/>
              <a:defRPr>
                <a:latin typeface="Syncopate"/>
                <a:ea typeface="Syncopate"/>
                <a:cs typeface="Syncopate"/>
                <a:sym typeface="Syncopate"/>
              </a:defRPr>
            </a:lvl2pPr>
            <a:lvl3pPr lvl="2" algn="ctr" rtl="0">
              <a:spcBef>
                <a:spcPts val="0"/>
              </a:spcBef>
              <a:spcAft>
                <a:spcPts val="0"/>
              </a:spcAft>
              <a:buSzPts val="2800"/>
              <a:buFont typeface="Syncopate"/>
              <a:buNone/>
              <a:defRPr>
                <a:latin typeface="Syncopate"/>
                <a:ea typeface="Syncopate"/>
                <a:cs typeface="Syncopate"/>
                <a:sym typeface="Syncopate"/>
              </a:defRPr>
            </a:lvl3pPr>
            <a:lvl4pPr lvl="3" algn="ctr" rtl="0">
              <a:spcBef>
                <a:spcPts val="0"/>
              </a:spcBef>
              <a:spcAft>
                <a:spcPts val="0"/>
              </a:spcAft>
              <a:buSzPts val="2800"/>
              <a:buFont typeface="Syncopate"/>
              <a:buNone/>
              <a:defRPr>
                <a:latin typeface="Syncopate"/>
                <a:ea typeface="Syncopate"/>
                <a:cs typeface="Syncopate"/>
                <a:sym typeface="Syncopate"/>
              </a:defRPr>
            </a:lvl4pPr>
            <a:lvl5pPr lvl="4" algn="ctr" rtl="0">
              <a:spcBef>
                <a:spcPts val="0"/>
              </a:spcBef>
              <a:spcAft>
                <a:spcPts val="0"/>
              </a:spcAft>
              <a:buSzPts val="2800"/>
              <a:buFont typeface="Syncopate"/>
              <a:buNone/>
              <a:defRPr>
                <a:latin typeface="Syncopate"/>
                <a:ea typeface="Syncopate"/>
                <a:cs typeface="Syncopate"/>
                <a:sym typeface="Syncopate"/>
              </a:defRPr>
            </a:lvl5pPr>
            <a:lvl6pPr lvl="5" algn="ctr" rtl="0">
              <a:spcBef>
                <a:spcPts val="0"/>
              </a:spcBef>
              <a:spcAft>
                <a:spcPts val="0"/>
              </a:spcAft>
              <a:buSzPts val="2800"/>
              <a:buFont typeface="Syncopate"/>
              <a:buNone/>
              <a:defRPr>
                <a:latin typeface="Syncopate"/>
                <a:ea typeface="Syncopate"/>
                <a:cs typeface="Syncopate"/>
                <a:sym typeface="Syncopate"/>
              </a:defRPr>
            </a:lvl6pPr>
            <a:lvl7pPr lvl="6" algn="ctr" rtl="0">
              <a:spcBef>
                <a:spcPts val="0"/>
              </a:spcBef>
              <a:spcAft>
                <a:spcPts val="0"/>
              </a:spcAft>
              <a:buSzPts val="2800"/>
              <a:buFont typeface="Syncopate"/>
              <a:buNone/>
              <a:defRPr>
                <a:latin typeface="Syncopate"/>
                <a:ea typeface="Syncopate"/>
                <a:cs typeface="Syncopate"/>
                <a:sym typeface="Syncopate"/>
              </a:defRPr>
            </a:lvl7pPr>
            <a:lvl8pPr lvl="7" algn="ctr" rtl="0">
              <a:spcBef>
                <a:spcPts val="0"/>
              </a:spcBef>
              <a:spcAft>
                <a:spcPts val="0"/>
              </a:spcAft>
              <a:buSzPts val="2800"/>
              <a:buFont typeface="Syncopate"/>
              <a:buNone/>
              <a:defRPr>
                <a:latin typeface="Syncopate"/>
                <a:ea typeface="Syncopate"/>
                <a:cs typeface="Syncopate"/>
                <a:sym typeface="Syncopate"/>
              </a:defRPr>
            </a:lvl8pPr>
            <a:lvl9pPr lvl="8" algn="ctr" rtl="0">
              <a:spcBef>
                <a:spcPts val="0"/>
              </a:spcBef>
              <a:spcAft>
                <a:spcPts val="0"/>
              </a:spcAft>
              <a:buSzPts val="2800"/>
              <a:buFont typeface="Syncopate"/>
              <a:buNone/>
              <a:defRPr>
                <a:latin typeface="Syncopate"/>
                <a:ea typeface="Syncopate"/>
                <a:cs typeface="Syncopate"/>
                <a:sym typeface="Syncopate"/>
              </a:defRPr>
            </a:lvl9pPr>
          </a:lstStyle>
          <a:p>
            <a:endParaRPr/>
          </a:p>
        </p:txBody>
      </p:sp>
      <p:sp>
        <p:nvSpPr>
          <p:cNvPr id="771" name="Google Shape;771;p25"/>
          <p:cNvSpPr/>
          <p:nvPr/>
        </p:nvSpPr>
        <p:spPr>
          <a:xfrm>
            <a:off x="771449" y="609027"/>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3300008" y="190034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4254575" y="525200"/>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5"/>
          <p:cNvSpPr/>
          <p:nvPr/>
        </p:nvSpPr>
        <p:spPr>
          <a:xfrm>
            <a:off x="5549521" y="190034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5"/>
          <p:cNvSpPr/>
          <p:nvPr/>
        </p:nvSpPr>
        <p:spPr>
          <a:xfrm>
            <a:off x="5409345" y="83203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5"/>
          <p:cNvSpPr/>
          <p:nvPr/>
        </p:nvSpPr>
        <p:spPr>
          <a:xfrm>
            <a:off x="5074365" y="279515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5"/>
          <p:cNvSpPr/>
          <p:nvPr/>
        </p:nvSpPr>
        <p:spPr>
          <a:xfrm>
            <a:off x="4009962" y="434949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5"/>
          <p:cNvSpPr/>
          <p:nvPr/>
        </p:nvSpPr>
        <p:spPr>
          <a:xfrm>
            <a:off x="284679" y="173788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5"/>
          <p:cNvSpPr/>
          <p:nvPr/>
        </p:nvSpPr>
        <p:spPr>
          <a:xfrm>
            <a:off x="5838297" y="4128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5"/>
          <p:cNvSpPr/>
          <p:nvPr/>
        </p:nvSpPr>
        <p:spPr>
          <a:xfrm>
            <a:off x="548390" y="374924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5"/>
          <p:cNvSpPr/>
          <p:nvPr/>
        </p:nvSpPr>
        <p:spPr>
          <a:xfrm>
            <a:off x="8720872" y="48456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5"/>
          <p:cNvSpPr/>
          <p:nvPr/>
        </p:nvSpPr>
        <p:spPr>
          <a:xfrm>
            <a:off x="8587522" y="3293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8868247" y="2167043"/>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811787" y="4821319"/>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4882297" y="4797018"/>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2305046" y="3293024"/>
            <a:ext cx="24300" cy="2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5"/>
          <p:cNvSpPr>
            <a:spLocks noGrp="1"/>
          </p:cNvSpPr>
          <p:nvPr>
            <p:ph type="pic" idx="2"/>
          </p:nvPr>
        </p:nvSpPr>
        <p:spPr>
          <a:xfrm>
            <a:off x="722375" y="1133800"/>
            <a:ext cx="2652600" cy="3162000"/>
          </a:xfrm>
          <a:prstGeom prst="rect">
            <a:avLst/>
          </a:prstGeom>
          <a:noFill/>
          <a:ln w="28575" cap="flat" cmpd="sng">
            <a:solidFill>
              <a:schemeClr val="dk2"/>
            </a:solidFill>
            <a:prstDash val="solid"/>
            <a:round/>
            <a:headEnd type="none" w="sm" len="sm"/>
            <a:tailEnd type="none" w="sm" len="sm"/>
          </a:ln>
        </p:spPr>
      </p:sp>
      <p:sp>
        <p:nvSpPr>
          <p:cNvPr id="788" name="Google Shape;788;p25"/>
          <p:cNvSpPr/>
          <p:nvPr/>
        </p:nvSpPr>
        <p:spPr>
          <a:xfrm>
            <a:off x="251475"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5"/>
          <p:cNvSpPr/>
          <p:nvPr/>
        </p:nvSpPr>
        <p:spPr>
          <a:xfrm rot="-5400000">
            <a:off x="283270"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5"/>
          <p:cNvSpPr/>
          <p:nvPr/>
        </p:nvSpPr>
        <p:spPr>
          <a:xfrm flipH="1">
            <a:off x="8640000"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5"/>
          <p:cNvSpPr/>
          <p:nvPr/>
        </p:nvSpPr>
        <p:spPr>
          <a:xfrm rot="5400000" flipH="1">
            <a:off x="8601945"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792"/>
        <p:cNvGrpSpPr/>
        <p:nvPr/>
      </p:nvGrpSpPr>
      <p:grpSpPr>
        <a:xfrm>
          <a:off x="0" y="0"/>
          <a:ext cx="0" cy="0"/>
          <a:chOff x="0" y="0"/>
          <a:chExt cx="0" cy="0"/>
        </a:xfrm>
      </p:grpSpPr>
      <p:pic>
        <p:nvPicPr>
          <p:cNvPr id="793" name="Google Shape;793;p26"/>
          <p:cNvPicPr preferRelativeResize="0"/>
          <p:nvPr/>
        </p:nvPicPr>
        <p:blipFill>
          <a:blip r:embed="rId2">
            <a:alphaModFix/>
          </a:blip>
          <a:stretch>
            <a:fillRect/>
          </a:stretch>
        </p:blipFill>
        <p:spPr>
          <a:xfrm>
            <a:off x="0" y="86967"/>
            <a:ext cx="9144001" cy="4969566"/>
          </a:xfrm>
          <a:prstGeom prst="rect">
            <a:avLst/>
          </a:prstGeom>
          <a:noFill/>
          <a:ln>
            <a:noFill/>
          </a:ln>
        </p:spPr>
      </p:pic>
      <p:sp>
        <p:nvSpPr>
          <p:cNvPr id="794" name="Google Shape;794;p26"/>
          <p:cNvSpPr txBox="1">
            <a:spLocks noGrp="1"/>
          </p:cNvSpPr>
          <p:nvPr>
            <p:ph type="title"/>
          </p:nvPr>
        </p:nvSpPr>
        <p:spPr>
          <a:xfrm>
            <a:off x="540000" y="539496"/>
            <a:ext cx="806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2800"/>
              <a:buFont typeface="Syncopate"/>
              <a:buNone/>
              <a:defRPr>
                <a:latin typeface="Syncopate"/>
                <a:ea typeface="Syncopate"/>
                <a:cs typeface="Syncopate"/>
                <a:sym typeface="Syncopate"/>
              </a:defRPr>
            </a:lvl2pPr>
            <a:lvl3pPr lvl="2" algn="ctr" rtl="0">
              <a:spcBef>
                <a:spcPts val="0"/>
              </a:spcBef>
              <a:spcAft>
                <a:spcPts val="0"/>
              </a:spcAft>
              <a:buSzPts val="2800"/>
              <a:buFont typeface="Syncopate"/>
              <a:buNone/>
              <a:defRPr>
                <a:latin typeface="Syncopate"/>
                <a:ea typeface="Syncopate"/>
                <a:cs typeface="Syncopate"/>
                <a:sym typeface="Syncopate"/>
              </a:defRPr>
            </a:lvl3pPr>
            <a:lvl4pPr lvl="3" algn="ctr" rtl="0">
              <a:spcBef>
                <a:spcPts val="0"/>
              </a:spcBef>
              <a:spcAft>
                <a:spcPts val="0"/>
              </a:spcAft>
              <a:buSzPts val="2800"/>
              <a:buFont typeface="Syncopate"/>
              <a:buNone/>
              <a:defRPr>
                <a:latin typeface="Syncopate"/>
                <a:ea typeface="Syncopate"/>
                <a:cs typeface="Syncopate"/>
                <a:sym typeface="Syncopate"/>
              </a:defRPr>
            </a:lvl4pPr>
            <a:lvl5pPr lvl="4" algn="ctr" rtl="0">
              <a:spcBef>
                <a:spcPts val="0"/>
              </a:spcBef>
              <a:spcAft>
                <a:spcPts val="0"/>
              </a:spcAft>
              <a:buSzPts val="2800"/>
              <a:buFont typeface="Syncopate"/>
              <a:buNone/>
              <a:defRPr>
                <a:latin typeface="Syncopate"/>
                <a:ea typeface="Syncopate"/>
                <a:cs typeface="Syncopate"/>
                <a:sym typeface="Syncopate"/>
              </a:defRPr>
            </a:lvl5pPr>
            <a:lvl6pPr lvl="5" algn="ctr" rtl="0">
              <a:spcBef>
                <a:spcPts val="0"/>
              </a:spcBef>
              <a:spcAft>
                <a:spcPts val="0"/>
              </a:spcAft>
              <a:buSzPts val="2800"/>
              <a:buFont typeface="Syncopate"/>
              <a:buNone/>
              <a:defRPr>
                <a:latin typeface="Syncopate"/>
                <a:ea typeface="Syncopate"/>
                <a:cs typeface="Syncopate"/>
                <a:sym typeface="Syncopate"/>
              </a:defRPr>
            </a:lvl6pPr>
            <a:lvl7pPr lvl="6" algn="ctr" rtl="0">
              <a:spcBef>
                <a:spcPts val="0"/>
              </a:spcBef>
              <a:spcAft>
                <a:spcPts val="0"/>
              </a:spcAft>
              <a:buSzPts val="2800"/>
              <a:buFont typeface="Syncopate"/>
              <a:buNone/>
              <a:defRPr>
                <a:latin typeface="Syncopate"/>
                <a:ea typeface="Syncopate"/>
                <a:cs typeface="Syncopate"/>
                <a:sym typeface="Syncopate"/>
              </a:defRPr>
            </a:lvl7pPr>
            <a:lvl8pPr lvl="7" algn="ctr" rtl="0">
              <a:spcBef>
                <a:spcPts val="0"/>
              </a:spcBef>
              <a:spcAft>
                <a:spcPts val="0"/>
              </a:spcAft>
              <a:buSzPts val="2800"/>
              <a:buFont typeface="Syncopate"/>
              <a:buNone/>
              <a:defRPr>
                <a:latin typeface="Syncopate"/>
                <a:ea typeface="Syncopate"/>
                <a:cs typeface="Syncopate"/>
                <a:sym typeface="Syncopate"/>
              </a:defRPr>
            </a:lvl8pPr>
            <a:lvl9pPr lvl="8" algn="ctr" rtl="0">
              <a:spcBef>
                <a:spcPts val="0"/>
              </a:spcBef>
              <a:spcAft>
                <a:spcPts val="0"/>
              </a:spcAft>
              <a:buSzPts val="2800"/>
              <a:buFont typeface="Syncopate"/>
              <a:buNone/>
              <a:defRPr>
                <a:latin typeface="Syncopate"/>
                <a:ea typeface="Syncopate"/>
                <a:cs typeface="Syncopate"/>
                <a:sym typeface="Syncopate"/>
              </a:defRPr>
            </a:lvl9pPr>
          </a:lstStyle>
          <a:p>
            <a:endParaRPr/>
          </a:p>
        </p:txBody>
      </p:sp>
      <p:grpSp>
        <p:nvGrpSpPr>
          <p:cNvPr id="795" name="Google Shape;795;p26"/>
          <p:cNvGrpSpPr/>
          <p:nvPr/>
        </p:nvGrpSpPr>
        <p:grpSpPr>
          <a:xfrm>
            <a:off x="118026" y="1930490"/>
            <a:ext cx="453850" cy="256779"/>
            <a:chOff x="642088" y="488250"/>
            <a:chExt cx="819224" cy="463500"/>
          </a:xfrm>
        </p:grpSpPr>
        <p:sp>
          <p:nvSpPr>
            <p:cNvPr id="796" name="Google Shape;796;p26"/>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26"/>
          <p:cNvGrpSpPr/>
          <p:nvPr/>
        </p:nvGrpSpPr>
        <p:grpSpPr>
          <a:xfrm>
            <a:off x="6410401" y="4635090"/>
            <a:ext cx="453850" cy="256779"/>
            <a:chOff x="642088" y="488250"/>
            <a:chExt cx="819224" cy="463500"/>
          </a:xfrm>
        </p:grpSpPr>
        <p:sp>
          <p:nvSpPr>
            <p:cNvPr id="802" name="Google Shape;802;p26"/>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26"/>
          <p:cNvGrpSpPr/>
          <p:nvPr/>
        </p:nvGrpSpPr>
        <p:grpSpPr>
          <a:xfrm>
            <a:off x="7165051" y="1930490"/>
            <a:ext cx="453850" cy="256779"/>
            <a:chOff x="642088" y="488250"/>
            <a:chExt cx="819224" cy="463500"/>
          </a:xfrm>
        </p:grpSpPr>
        <p:sp>
          <p:nvSpPr>
            <p:cNvPr id="808" name="Google Shape;808;p26"/>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26"/>
          <p:cNvSpPr/>
          <p:nvPr/>
        </p:nvSpPr>
        <p:spPr>
          <a:xfrm>
            <a:off x="251475"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rot="-5400000">
            <a:off x="283270"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flipH="1">
            <a:off x="8640000" y="251025"/>
            <a:ext cx="2577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rot="5400000" flipH="1">
            <a:off x="8601945" y="4603275"/>
            <a:ext cx="256800" cy="320400"/>
          </a:xfrm>
          <a:prstGeom prst="halfFrame">
            <a:avLst>
              <a:gd name="adj1" fmla="val 9053"/>
              <a:gd name="adj2" fmla="val 999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Orbitron Black"/>
              <a:buNone/>
              <a:defRPr sz="3000">
                <a:solidFill>
                  <a:schemeClr val="dk1"/>
                </a:solidFill>
                <a:latin typeface="Orbitron Black"/>
                <a:ea typeface="Orbitron Black"/>
                <a:cs typeface="Orbitron Black"/>
                <a:sym typeface="Orbitron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rtl="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1pPr>
            <a:lvl2pPr marL="914400" lvl="1" indent="-317500" rtl="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2pPr>
            <a:lvl3pPr marL="1371600" lvl="2" indent="-317500" rtl="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marL="1828800" lvl="3" indent="-317500" rtl="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marL="2286000" lvl="4" indent="-317500" rtl="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marL="2743200" lvl="5" indent="-317500" rtl="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marL="3200400" lvl="6" indent="-317500" rtl="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marL="3657600" lvl="7" indent="-317500" rtl="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marL="4114800" lvl="8" indent="-317500" rtl="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4" r:id="rId3"/>
    <p:sldLayoutId id="2147483658" r:id="rId4"/>
    <p:sldLayoutId id="2147483660" r:id="rId5"/>
    <p:sldLayoutId id="2147483663" r:id="rId6"/>
    <p:sldLayoutId id="2147483665" r:id="rId7"/>
    <p:sldLayoutId id="2147483671" r:id="rId8"/>
    <p:sldLayoutId id="2147483672"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5">
          <p15:clr>
            <a:srgbClr val="EA4335"/>
          </p15:clr>
        </p15:guide>
        <p15:guide id="2" pos="5305">
          <p15:clr>
            <a:srgbClr val="EA4335"/>
          </p15:clr>
        </p15:guide>
        <p15:guide id="3" orient="horz" pos="340">
          <p15:clr>
            <a:srgbClr val="EA4335"/>
          </p15:clr>
        </p15:guide>
        <p15:guide id="4" orient="horz" pos="2897">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customXml" Target="../ink/ink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customXml" Target="../ink/ink2.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3.xml"/><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customXml" Target="../ink/ink6.xml"/><Relationship Id="rId5" Type="http://schemas.openxmlformats.org/officeDocument/2006/relationships/customXml" Target="../ink/ink4.xml"/><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customXml" Target="../ink/ink5.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customXml" Target="../ink/ink8.xm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customXml" Target="../ink/ink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22"/>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705B8A4D-999F-1F9D-7B98-6CB807614E57}"/>
                  </a:ext>
                </a:extLst>
              </p14:cNvPr>
              <p14:cNvContentPartPr/>
              <p14:nvPr/>
            </p14:nvContentPartPr>
            <p14:xfrm>
              <a:off x="538160" y="3796760"/>
              <a:ext cx="2502000" cy="258840"/>
            </p14:xfrm>
          </p:contentPart>
        </mc:Choice>
        <mc:Fallback>
          <p:pic>
            <p:nvPicPr>
              <p:cNvPr id="8" name="Ink 7">
                <a:extLst>
                  <a:ext uri="{FF2B5EF4-FFF2-40B4-BE49-F238E27FC236}">
                    <a16:creationId xmlns:a16="http://schemas.microsoft.com/office/drawing/2014/main" id="{705B8A4D-999F-1F9D-7B98-6CB807614E57}"/>
                  </a:ext>
                </a:extLst>
              </p:cNvPr>
              <p:cNvPicPr/>
              <p:nvPr/>
            </p:nvPicPr>
            <p:blipFill>
              <a:blip r:embed="rId4"/>
              <a:stretch>
                <a:fillRect/>
              </a:stretch>
            </p:blipFill>
            <p:spPr>
              <a:xfrm>
                <a:off x="532040" y="3790640"/>
                <a:ext cx="25142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4FF03B43-3B00-7FE9-5184-35EF486E5139}"/>
                  </a:ext>
                </a:extLst>
              </p14:cNvPr>
              <p14:cNvContentPartPr/>
              <p14:nvPr/>
            </p14:nvContentPartPr>
            <p14:xfrm>
              <a:off x="869000" y="3635840"/>
              <a:ext cx="3604680" cy="500400"/>
            </p14:xfrm>
          </p:contentPart>
        </mc:Choice>
        <mc:Fallback>
          <p:pic>
            <p:nvPicPr>
              <p:cNvPr id="9" name="Ink 8">
                <a:extLst>
                  <a:ext uri="{FF2B5EF4-FFF2-40B4-BE49-F238E27FC236}">
                    <a16:creationId xmlns:a16="http://schemas.microsoft.com/office/drawing/2014/main" id="{4FF03B43-3B00-7FE9-5184-35EF486E5139}"/>
                  </a:ext>
                </a:extLst>
              </p:cNvPr>
              <p:cNvPicPr/>
              <p:nvPr/>
            </p:nvPicPr>
            <p:blipFill>
              <a:blip r:embed="rId6"/>
              <a:stretch>
                <a:fillRect/>
              </a:stretch>
            </p:blipFill>
            <p:spPr>
              <a:xfrm>
                <a:off x="806000" y="3572840"/>
                <a:ext cx="3730320" cy="626040"/>
              </a:xfrm>
              <a:prstGeom prst="rect">
                <a:avLst/>
              </a:prstGeom>
            </p:spPr>
          </p:pic>
        </mc:Fallback>
      </mc:AlternateContent>
      <p:sp>
        <p:nvSpPr>
          <p:cNvPr id="10" name="Google Shape;1188;p42">
            <a:extLst>
              <a:ext uri="{FF2B5EF4-FFF2-40B4-BE49-F238E27FC236}">
                <a16:creationId xmlns:a16="http://schemas.microsoft.com/office/drawing/2014/main" id="{585AFE19-3907-2D37-8232-6D8E32CE691C}"/>
              </a:ext>
            </a:extLst>
          </p:cNvPr>
          <p:cNvSpPr txBox="1">
            <a:spLocks noGrp="1"/>
          </p:cNvSpPr>
          <p:nvPr>
            <p:ph type="subTitle" idx="1"/>
          </p:nvPr>
        </p:nvSpPr>
        <p:spPr>
          <a:xfrm>
            <a:off x="661710" y="739814"/>
            <a:ext cx="3246305" cy="19203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700" dirty="0">
                <a:solidFill>
                  <a:schemeClr val="tx1"/>
                </a:solidFill>
                <a:latin typeface="Orbitron Black" panose="020B0604020202020204" charset="0"/>
              </a:rPr>
              <a:t>ISYA 2024 PROJECT</a:t>
            </a:r>
          </a:p>
          <a:p>
            <a:pPr marL="0" lvl="0" indent="0" algn="ctr" rtl="0">
              <a:spcBef>
                <a:spcPts val="0"/>
              </a:spcBef>
              <a:spcAft>
                <a:spcPts val="0"/>
              </a:spcAft>
              <a:buNone/>
            </a:pPr>
            <a:r>
              <a:rPr lang="en-US" sz="1500" dirty="0">
                <a:solidFill>
                  <a:schemeClr val="tx1"/>
                </a:solidFill>
                <a:latin typeface="Orbitron Black" panose="020B0604020202020204" charset="0"/>
              </a:rPr>
              <a:t>OPEN CLUSTER </a:t>
            </a:r>
          </a:p>
          <a:p>
            <a:pPr marL="0" lvl="0" indent="0" algn="ctr" rtl="0">
              <a:spcBef>
                <a:spcPts val="0"/>
              </a:spcBef>
              <a:spcAft>
                <a:spcPts val="0"/>
              </a:spcAft>
              <a:buNone/>
            </a:pPr>
            <a:r>
              <a:rPr lang="en-US" sz="1500" dirty="0">
                <a:solidFill>
                  <a:schemeClr val="tx1"/>
                </a:solidFill>
                <a:latin typeface="Orbitron Black" panose="020B0604020202020204" charset="0"/>
              </a:rPr>
              <a:t>PLATAIS 2 </a:t>
            </a:r>
            <a:r>
              <a:rPr kumimoji="0" lang="fr-FR" altLang="fr-FR" sz="1500" b="0" i="0" u="none" strike="noStrike" cap="none" normalizeH="0" baseline="0" dirty="0">
                <a:ln>
                  <a:noFill/>
                </a:ln>
                <a:solidFill>
                  <a:schemeClr val="tx1"/>
                </a:solidFill>
                <a:effectLst/>
                <a:latin typeface="Exotc350 DmBd BT" panose="04030705050B02020A03" pitchFamily="82" charset="0"/>
              </a:rPr>
              <a:t>HIP 5671</a:t>
            </a:r>
          </a:p>
          <a:p>
            <a:pPr marL="0" lvl="0" indent="0" algn="ctr" rtl="0">
              <a:spcBef>
                <a:spcPts val="0"/>
              </a:spcBef>
              <a:spcAft>
                <a:spcPts val="0"/>
              </a:spcAft>
              <a:buNone/>
            </a:pPr>
            <a:r>
              <a:rPr lang="fr-FR" altLang="fr-FR" dirty="0">
                <a:solidFill>
                  <a:schemeClr val="tx1"/>
                </a:solidFill>
                <a:latin typeface="Orbitron Black" panose="020B0604020202020204" charset="0"/>
              </a:rPr>
              <a:t>SSS TEAM </a:t>
            </a:r>
            <a:r>
              <a:rPr kumimoji="0" lang="fr-FR" altLang="fr-FR" i="0" u="none" strike="noStrike" cap="none" normalizeH="0" baseline="0" dirty="0">
                <a:ln>
                  <a:noFill/>
                </a:ln>
                <a:solidFill>
                  <a:schemeClr val="tx1"/>
                </a:solidFill>
                <a:effectLst/>
                <a:latin typeface="Orbitron Black" panose="020B0604020202020204" charset="0"/>
              </a:rPr>
              <a:t> </a:t>
            </a:r>
            <a:endParaRPr dirty="0">
              <a:solidFill>
                <a:schemeClr val="tx1"/>
              </a:solidFill>
              <a:latin typeface="Orbitron Black" panose="020B0604020202020204" charset="0"/>
            </a:endParaRPr>
          </a:p>
        </p:txBody>
      </p:sp>
      <p:sp>
        <p:nvSpPr>
          <p:cNvPr id="11" name="TextBox 10">
            <a:extLst>
              <a:ext uri="{FF2B5EF4-FFF2-40B4-BE49-F238E27FC236}">
                <a16:creationId xmlns:a16="http://schemas.microsoft.com/office/drawing/2014/main" id="{D0044B65-96E7-E36F-BE6A-09ED83AB35F9}"/>
              </a:ext>
            </a:extLst>
          </p:cNvPr>
          <p:cNvSpPr txBox="1"/>
          <p:nvPr/>
        </p:nvSpPr>
        <p:spPr>
          <a:xfrm>
            <a:off x="4733775" y="302025"/>
            <a:ext cx="4575048" cy="438582"/>
          </a:xfrm>
          <a:prstGeom prst="rect">
            <a:avLst/>
          </a:prstGeom>
          <a:noFill/>
        </p:spPr>
        <p:txBody>
          <a:bodyPr wrap="square">
            <a:spAutoFit/>
          </a:bodyPr>
          <a:lstStyle/>
          <a:p>
            <a:pPr algn="ctr"/>
            <a:r>
              <a:rPr lang="tr-TR" sz="2250" b="1" dirty="0">
                <a:latin typeface="Orbitron Black" panose="020B0604020202020204" charset="0"/>
              </a:rPr>
              <a:t>THREE MAIN HEADINGS</a:t>
            </a:r>
          </a:p>
        </p:txBody>
      </p:sp>
      <p:grpSp>
        <p:nvGrpSpPr>
          <p:cNvPr id="14" name="Google Shape;1469;p55">
            <a:extLst>
              <a:ext uri="{FF2B5EF4-FFF2-40B4-BE49-F238E27FC236}">
                <a16:creationId xmlns:a16="http://schemas.microsoft.com/office/drawing/2014/main" id="{97CA18B3-CAB2-6505-6681-96438F769B62}"/>
              </a:ext>
            </a:extLst>
          </p:cNvPr>
          <p:cNvGrpSpPr/>
          <p:nvPr/>
        </p:nvGrpSpPr>
        <p:grpSpPr>
          <a:xfrm>
            <a:off x="5322627" y="1654155"/>
            <a:ext cx="1173039" cy="174797"/>
            <a:chOff x="1141475" y="1986150"/>
            <a:chExt cx="1133462" cy="168900"/>
          </a:xfrm>
        </p:grpSpPr>
        <p:sp>
          <p:nvSpPr>
            <p:cNvPr id="17" name="Google Shape;1470;p55">
              <a:extLst>
                <a:ext uri="{FF2B5EF4-FFF2-40B4-BE49-F238E27FC236}">
                  <a16:creationId xmlns:a16="http://schemas.microsoft.com/office/drawing/2014/main" id="{03F85A7D-D0CF-34A7-1237-572FDD27A84A}"/>
                </a:ext>
              </a:extLst>
            </p:cNvPr>
            <p:cNvSpPr/>
            <p:nvPr/>
          </p:nvSpPr>
          <p:spPr>
            <a:xfrm>
              <a:off x="1141475" y="1986150"/>
              <a:ext cx="168900" cy="168900"/>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71;p55">
              <a:extLst>
                <a:ext uri="{FF2B5EF4-FFF2-40B4-BE49-F238E27FC236}">
                  <a16:creationId xmlns:a16="http://schemas.microsoft.com/office/drawing/2014/main" id="{7D1FB592-AA61-C24F-D257-603E2895DD57}"/>
                </a:ext>
              </a:extLst>
            </p:cNvPr>
            <p:cNvSpPr/>
            <p:nvPr/>
          </p:nvSpPr>
          <p:spPr>
            <a:xfrm>
              <a:off x="1382615" y="1986150"/>
              <a:ext cx="168900" cy="168900"/>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72;p55">
              <a:extLst>
                <a:ext uri="{FF2B5EF4-FFF2-40B4-BE49-F238E27FC236}">
                  <a16:creationId xmlns:a16="http://schemas.microsoft.com/office/drawing/2014/main" id="{686F02FE-2CA3-2AC2-13BA-857C2186E926}"/>
                </a:ext>
              </a:extLst>
            </p:cNvPr>
            <p:cNvSpPr/>
            <p:nvPr/>
          </p:nvSpPr>
          <p:spPr>
            <a:xfrm>
              <a:off x="1623756" y="1986150"/>
              <a:ext cx="168900" cy="168900"/>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73;p55">
              <a:extLst>
                <a:ext uri="{FF2B5EF4-FFF2-40B4-BE49-F238E27FC236}">
                  <a16:creationId xmlns:a16="http://schemas.microsoft.com/office/drawing/2014/main" id="{34D003F9-652B-301A-41CC-CF337ACA5120}"/>
                </a:ext>
              </a:extLst>
            </p:cNvPr>
            <p:cNvSpPr/>
            <p:nvPr/>
          </p:nvSpPr>
          <p:spPr>
            <a:xfrm>
              <a:off x="1864896" y="1986150"/>
              <a:ext cx="168900" cy="168900"/>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74;p55">
              <a:extLst>
                <a:ext uri="{FF2B5EF4-FFF2-40B4-BE49-F238E27FC236}">
                  <a16:creationId xmlns:a16="http://schemas.microsoft.com/office/drawing/2014/main" id="{803EBB54-B206-8D85-BA0E-001CD2E6FB42}"/>
                </a:ext>
              </a:extLst>
            </p:cNvPr>
            <p:cNvSpPr/>
            <p:nvPr/>
          </p:nvSpPr>
          <p:spPr>
            <a:xfrm>
              <a:off x="2106037" y="1986150"/>
              <a:ext cx="168900" cy="168900"/>
            </a:xfrm>
            <a:prstGeom prst="roundRect">
              <a:avLst/>
            </a:prstGeom>
            <a:solidFill>
              <a:schemeClr val="bg1"/>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459;p55">
            <a:extLst>
              <a:ext uri="{FF2B5EF4-FFF2-40B4-BE49-F238E27FC236}">
                <a16:creationId xmlns:a16="http://schemas.microsoft.com/office/drawing/2014/main" id="{7D72873F-D141-618E-D7E6-4C55020C4822}"/>
              </a:ext>
            </a:extLst>
          </p:cNvPr>
          <p:cNvSpPr/>
          <p:nvPr/>
        </p:nvSpPr>
        <p:spPr>
          <a:xfrm flipH="1">
            <a:off x="5336621" y="2308064"/>
            <a:ext cx="645925" cy="575654"/>
          </a:xfrm>
          <a:prstGeom prst="flowChartPunchedCard">
            <a:avLst/>
          </a:prstGeom>
          <a:no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Orbitron Black" panose="020B0604020202020204" charset="0"/>
            </a:endParaRPr>
          </a:p>
        </p:txBody>
      </p:sp>
      <p:sp>
        <p:nvSpPr>
          <p:cNvPr id="16" name="Google Shape;1459;p55">
            <a:extLst>
              <a:ext uri="{FF2B5EF4-FFF2-40B4-BE49-F238E27FC236}">
                <a16:creationId xmlns:a16="http://schemas.microsoft.com/office/drawing/2014/main" id="{BA6CDE3C-F562-94D6-8C09-EF0E4A37D1A7}"/>
              </a:ext>
            </a:extLst>
          </p:cNvPr>
          <p:cNvSpPr/>
          <p:nvPr/>
        </p:nvSpPr>
        <p:spPr>
          <a:xfrm>
            <a:off x="5383592" y="3603027"/>
            <a:ext cx="606876" cy="452573"/>
          </a:xfrm>
          <a:prstGeom prst="flowChartPunchedCard">
            <a:avLst/>
          </a:prstGeom>
          <a:no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latin typeface="Orbitron Black" panose="020B0604020202020204" charset="0"/>
            </a:endParaRPr>
          </a:p>
        </p:txBody>
      </p:sp>
      <p:pic>
        <p:nvPicPr>
          <p:cNvPr id="22" name="Picture 21">
            <a:extLst>
              <a:ext uri="{FF2B5EF4-FFF2-40B4-BE49-F238E27FC236}">
                <a16:creationId xmlns:a16="http://schemas.microsoft.com/office/drawing/2014/main" id="{17877ABB-2937-554F-168E-C4BF1C08FA58}"/>
              </a:ext>
            </a:extLst>
          </p:cNvPr>
          <p:cNvPicPr>
            <a:picLocks noChangeAspect="1"/>
          </p:cNvPicPr>
          <p:nvPr/>
        </p:nvPicPr>
        <p:blipFill>
          <a:blip r:embed="rId7"/>
          <a:stretch>
            <a:fillRect/>
          </a:stretch>
        </p:blipFill>
        <p:spPr>
          <a:xfrm>
            <a:off x="0" y="4528433"/>
            <a:ext cx="4572000" cy="615067"/>
          </a:xfrm>
          <a:prstGeom prst="rect">
            <a:avLst/>
          </a:prstGeom>
        </p:spPr>
      </p:pic>
      <p:pic>
        <p:nvPicPr>
          <p:cNvPr id="23" name="Picture 22">
            <a:extLst>
              <a:ext uri="{FF2B5EF4-FFF2-40B4-BE49-F238E27FC236}">
                <a16:creationId xmlns:a16="http://schemas.microsoft.com/office/drawing/2014/main" id="{25ED59E7-EFF9-87A3-E715-84143F5DC789}"/>
              </a:ext>
            </a:extLst>
          </p:cNvPr>
          <p:cNvPicPr>
            <a:picLocks noChangeAspect="1"/>
          </p:cNvPicPr>
          <p:nvPr/>
        </p:nvPicPr>
        <p:blipFill>
          <a:blip r:embed="rId8"/>
          <a:stretch>
            <a:fillRect/>
          </a:stretch>
        </p:blipFill>
        <p:spPr>
          <a:xfrm>
            <a:off x="4568952" y="4528434"/>
            <a:ext cx="4575048" cy="615066"/>
          </a:xfrm>
          <a:prstGeom prst="rect">
            <a:avLst/>
          </a:prstGeom>
        </p:spPr>
      </p:pic>
      <p:pic>
        <p:nvPicPr>
          <p:cNvPr id="25" name="Picture 24" descr="University of Nigeria, Nsukka | EUROSCI Network">
            <a:extLst>
              <a:ext uri="{FF2B5EF4-FFF2-40B4-BE49-F238E27FC236}">
                <a16:creationId xmlns:a16="http://schemas.microsoft.com/office/drawing/2014/main" id="{4141046F-24CD-0E58-A892-EC85416279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3041" y="2072034"/>
            <a:ext cx="816131" cy="7131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kdeniz Üniversitesi Logo PNG Vector (EPS) Free Download">
            <a:extLst>
              <a:ext uri="{FF2B5EF4-FFF2-40B4-BE49-F238E27FC236}">
                <a16:creationId xmlns:a16="http://schemas.microsoft.com/office/drawing/2014/main" id="{46CD648A-225B-642A-6967-47E02A77F7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9953" y="2083692"/>
            <a:ext cx="682031" cy="6820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748AF187-F7BD-1DF7-DEE8-A16E3D31A601}"/>
              </a:ext>
            </a:extLst>
          </p:cNvPr>
          <p:cNvPicPr>
            <a:picLocks noChangeAspect="1"/>
          </p:cNvPicPr>
          <p:nvPr/>
        </p:nvPicPr>
        <p:blipFill>
          <a:blip r:embed="rId11"/>
          <a:stretch>
            <a:fillRect/>
          </a:stretch>
        </p:blipFill>
        <p:spPr>
          <a:xfrm>
            <a:off x="412114" y="1932066"/>
            <a:ext cx="702288" cy="993080"/>
          </a:xfrm>
          <a:prstGeom prst="rect">
            <a:avLst/>
          </a:prstGeom>
        </p:spPr>
      </p:pic>
      <p:sp>
        <p:nvSpPr>
          <p:cNvPr id="28" name="TextBox 27">
            <a:extLst>
              <a:ext uri="{FF2B5EF4-FFF2-40B4-BE49-F238E27FC236}">
                <a16:creationId xmlns:a16="http://schemas.microsoft.com/office/drawing/2014/main" id="{716942DF-B64B-E527-B611-283E76F6D78F}"/>
              </a:ext>
            </a:extLst>
          </p:cNvPr>
          <p:cNvSpPr txBox="1"/>
          <p:nvPr/>
        </p:nvSpPr>
        <p:spPr>
          <a:xfrm>
            <a:off x="2730497" y="2921862"/>
            <a:ext cx="2003278" cy="523220"/>
          </a:xfrm>
          <a:prstGeom prst="rect">
            <a:avLst/>
          </a:prstGeom>
          <a:noFill/>
        </p:spPr>
        <p:txBody>
          <a:bodyPr wrap="square">
            <a:spAutoFit/>
          </a:bodyPr>
          <a:lstStyle/>
          <a:p>
            <a:pPr algn="ctr"/>
            <a:r>
              <a:rPr lang="tr-TR" sz="1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Sam S</a:t>
            </a:r>
            <a:r>
              <a:rPr lang="en-US" sz="1400" b="1" cap="none" spc="0"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amuneti</a:t>
            </a:r>
            <a:endParaRPr lang="en-US" sz="1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endParaRP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Nigeria</a:t>
            </a:r>
            <a:endParaRPr lang="tr-TR" sz="1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endParaRPr>
          </a:p>
        </p:txBody>
      </p:sp>
      <p:sp>
        <p:nvSpPr>
          <p:cNvPr id="29" name="TextBox 28">
            <a:extLst>
              <a:ext uri="{FF2B5EF4-FFF2-40B4-BE49-F238E27FC236}">
                <a16:creationId xmlns:a16="http://schemas.microsoft.com/office/drawing/2014/main" id="{D06C3B52-9EDD-E1A5-1C30-893C4B290AFA}"/>
              </a:ext>
            </a:extLst>
          </p:cNvPr>
          <p:cNvSpPr txBox="1"/>
          <p:nvPr/>
        </p:nvSpPr>
        <p:spPr>
          <a:xfrm>
            <a:off x="1537259" y="2907536"/>
            <a:ext cx="1263344" cy="738664"/>
          </a:xfrm>
          <a:prstGeom prst="rect">
            <a:avLst/>
          </a:prstGeom>
          <a:noFill/>
        </p:spPr>
        <p:txBody>
          <a:bodyPr wrap="square">
            <a:spAutoFit/>
          </a:bodyPr>
          <a:lstStyle/>
          <a:p>
            <a:pPr algn="ctr"/>
            <a:r>
              <a:rPr lang="tr-TR" sz="1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Sena Aleyna</a:t>
            </a:r>
          </a:p>
          <a:p>
            <a:pPr algn="ctr"/>
            <a:r>
              <a:rPr lang="tr-TR"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Ş</a:t>
            </a:r>
            <a:r>
              <a:rPr lang="en-US" sz="1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enturk</a:t>
            </a:r>
            <a:endParaRPr lang="en-US"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endParaRPr>
          </a:p>
          <a:p>
            <a:pPr algn="ctr"/>
            <a:r>
              <a:rPr lang="en-US"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-Turkey-</a:t>
            </a:r>
            <a:endParaRPr lang="tr-TR" sz="1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endParaRPr>
          </a:p>
        </p:txBody>
      </p:sp>
      <p:sp>
        <p:nvSpPr>
          <p:cNvPr id="30" name="TextBox 29">
            <a:extLst>
              <a:ext uri="{FF2B5EF4-FFF2-40B4-BE49-F238E27FC236}">
                <a16:creationId xmlns:a16="http://schemas.microsoft.com/office/drawing/2014/main" id="{18411261-B9BF-3BEB-9553-2F31C1EB3825}"/>
              </a:ext>
            </a:extLst>
          </p:cNvPr>
          <p:cNvSpPr txBox="1"/>
          <p:nvPr/>
        </p:nvSpPr>
        <p:spPr>
          <a:xfrm>
            <a:off x="91362" y="2955084"/>
            <a:ext cx="1445897" cy="523220"/>
          </a:xfrm>
          <a:prstGeom prst="rect">
            <a:avLst/>
          </a:prstGeom>
          <a:noFill/>
        </p:spPr>
        <p:txBody>
          <a:bodyPr wrap="square">
            <a:spAutoFit/>
          </a:bodyPr>
          <a:lstStyle/>
          <a:p>
            <a:pPr algn="ctr"/>
            <a:r>
              <a:rPr lang="tr-TR" sz="1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Ayoub </a:t>
            </a:r>
            <a:r>
              <a:rPr lang="en-US" sz="1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Sarri</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rPr>
              <a:t>-Algeria-</a:t>
            </a:r>
            <a:endParaRPr lang="tr-TR" sz="1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Exotc350 DmBd BT" panose="04030705050B02020A03" pitchFamily="82" charset="0"/>
            </a:endParaRPr>
          </a:p>
        </p:txBody>
      </p:sp>
      <p:grpSp>
        <p:nvGrpSpPr>
          <p:cNvPr id="31" name="Group 30">
            <a:extLst>
              <a:ext uri="{FF2B5EF4-FFF2-40B4-BE49-F238E27FC236}">
                <a16:creationId xmlns:a16="http://schemas.microsoft.com/office/drawing/2014/main" id="{92D79ABD-52C3-2C61-8D17-1E1DC7F9261A}"/>
              </a:ext>
            </a:extLst>
          </p:cNvPr>
          <p:cNvGrpSpPr/>
          <p:nvPr/>
        </p:nvGrpSpPr>
        <p:grpSpPr>
          <a:xfrm>
            <a:off x="5370442" y="2985806"/>
            <a:ext cx="1173039" cy="174797"/>
            <a:chOff x="6400805" y="1907204"/>
            <a:chExt cx="1173039" cy="174797"/>
          </a:xfrm>
        </p:grpSpPr>
        <p:sp>
          <p:nvSpPr>
            <p:cNvPr id="32" name="Google Shape;1470;p55">
              <a:extLst>
                <a:ext uri="{FF2B5EF4-FFF2-40B4-BE49-F238E27FC236}">
                  <a16:creationId xmlns:a16="http://schemas.microsoft.com/office/drawing/2014/main" id="{6C67B7FD-2B9B-4190-0AF5-888FC0768E5B}"/>
                </a:ext>
              </a:extLst>
            </p:cNvPr>
            <p:cNvSpPr/>
            <p:nvPr/>
          </p:nvSpPr>
          <p:spPr>
            <a:xfrm>
              <a:off x="6400805" y="1907204"/>
              <a:ext cx="174797" cy="174797"/>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1;p55">
              <a:extLst>
                <a:ext uri="{FF2B5EF4-FFF2-40B4-BE49-F238E27FC236}">
                  <a16:creationId xmlns:a16="http://schemas.microsoft.com/office/drawing/2014/main" id="{936124AA-C21E-1F4F-890C-4ABF83540755}"/>
                </a:ext>
              </a:extLst>
            </p:cNvPr>
            <p:cNvSpPr/>
            <p:nvPr/>
          </p:nvSpPr>
          <p:spPr>
            <a:xfrm>
              <a:off x="6650365" y="1907204"/>
              <a:ext cx="174797" cy="174797"/>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2;p55">
              <a:extLst>
                <a:ext uri="{FF2B5EF4-FFF2-40B4-BE49-F238E27FC236}">
                  <a16:creationId xmlns:a16="http://schemas.microsoft.com/office/drawing/2014/main" id="{208B6A11-E9FA-8A26-EED9-7405868EF975}"/>
                </a:ext>
              </a:extLst>
            </p:cNvPr>
            <p:cNvSpPr/>
            <p:nvPr/>
          </p:nvSpPr>
          <p:spPr>
            <a:xfrm>
              <a:off x="6899926" y="1907204"/>
              <a:ext cx="174797" cy="174797"/>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73;p55">
              <a:extLst>
                <a:ext uri="{FF2B5EF4-FFF2-40B4-BE49-F238E27FC236}">
                  <a16:creationId xmlns:a16="http://schemas.microsoft.com/office/drawing/2014/main" id="{7CA8E681-B1DA-5C5E-C496-52D1FD6CFC03}"/>
                </a:ext>
              </a:extLst>
            </p:cNvPr>
            <p:cNvSpPr/>
            <p:nvPr/>
          </p:nvSpPr>
          <p:spPr>
            <a:xfrm>
              <a:off x="7149486" y="1907204"/>
              <a:ext cx="174797" cy="174797"/>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74;p55">
              <a:extLst>
                <a:ext uri="{FF2B5EF4-FFF2-40B4-BE49-F238E27FC236}">
                  <a16:creationId xmlns:a16="http://schemas.microsoft.com/office/drawing/2014/main" id="{256316EC-8374-2E16-8645-647AA8D978D2}"/>
                </a:ext>
              </a:extLst>
            </p:cNvPr>
            <p:cNvSpPr/>
            <p:nvPr/>
          </p:nvSpPr>
          <p:spPr>
            <a:xfrm>
              <a:off x="7399047" y="1907204"/>
              <a:ext cx="174797" cy="174797"/>
            </a:xfrm>
            <a:prstGeom prst="roundRect">
              <a:avLst/>
            </a:prstGeom>
            <a:solidFill>
              <a:schemeClr val="bg1"/>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roup 36">
            <a:extLst>
              <a:ext uri="{FF2B5EF4-FFF2-40B4-BE49-F238E27FC236}">
                <a16:creationId xmlns:a16="http://schemas.microsoft.com/office/drawing/2014/main" id="{902BAB67-6061-707F-A65B-171816792C38}"/>
              </a:ext>
            </a:extLst>
          </p:cNvPr>
          <p:cNvGrpSpPr/>
          <p:nvPr/>
        </p:nvGrpSpPr>
        <p:grpSpPr>
          <a:xfrm flipH="1">
            <a:off x="5417462" y="4188366"/>
            <a:ext cx="1192303" cy="184517"/>
            <a:chOff x="6400805" y="1907204"/>
            <a:chExt cx="1173039" cy="174797"/>
          </a:xfrm>
        </p:grpSpPr>
        <p:sp>
          <p:nvSpPr>
            <p:cNvPr id="38" name="Google Shape;1470;p55">
              <a:extLst>
                <a:ext uri="{FF2B5EF4-FFF2-40B4-BE49-F238E27FC236}">
                  <a16:creationId xmlns:a16="http://schemas.microsoft.com/office/drawing/2014/main" id="{7FAD1F72-01E1-B715-4F88-F0B4E6C9E4C1}"/>
                </a:ext>
              </a:extLst>
            </p:cNvPr>
            <p:cNvSpPr/>
            <p:nvPr/>
          </p:nvSpPr>
          <p:spPr>
            <a:xfrm>
              <a:off x="6400805" y="1907204"/>
              <a:ext cx="174797" cy="174797"/>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71;p55">
              <a:extLst>
                <a:ext uri="{FF2B5EF4-FFF2-40B4-BE49-F238E27FC236}">
                  <a16:creationId xmlns:a16="http://schemas.microsoft.com/office/drawing/2014/main" id="{2694D9C8-F23F-84E7-F0CF-768A46B48B96}"/>
                </a:ext>
              </a:extLst>
            </p:cNvPr>
            <p:cNvSpPr/>
            <p:nvPr/>
          </p:nvSpPr>
          <p:spPr>
            <a:xfrm>
              <a:off x="6650365" y="1907204"/>
              <a:ext cx="174797" cy="174797"/>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72;p55">
              <a:extLst>
                <a:ext uri="{FF2B5EF4-FFF2-40B4-BE49-F238E27FC236}">
                  <a16:creationId xmlns:a16="http://schemas.microsoft.com/office/drawing/2014/main" id="{D7C0AE26-D509-4033-655D-D5A8EF33A5EF}"/>
                </a:ext>
              </a:extLst>
            </p:cNvPr>
            <p:cNvSpPr/>
            <p:nvPr/>
          </p:nvSpPr>
          <p:spPr>
            <a:xfrm>
              <a:off x="6899926" y="1907204"/>
              <a:ext cx="174797" cy="174797"/>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73;p55">
              <a:extLst>
                <a:ext uri="{FF2B5EF4-FFF2-40B4-BE49-F238E27FC236}">
                  <a16:creationId xmlns:a16="http://schemas.microsoft.com/office/drawing/2014/main" id="{27BACA8B-E21D-7D46-F181-E36B9D968473}"/>
                </a:ext>
              </a:extLst>
            </p:cNvPr>
            <p:cNvSpPr/>
            <p:nvPr/>
          </p:nvSpPr>
          <p:spPr>
            <a:xfrm>
              <a:off x="7149486" y="1907204"/>
              <a:ext cx="174797" cy="174797"/>
            </a:xfrm>
            <a:prstGeom prst="roundRect">
              <a:avLst/>
            </a:prstGeom>
            <a:solidFill>
              <a:schemeClr val="dk2"/>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74;p55">
              <a:extLst>
                <a:ext uri="{FF2B5EF4-FFF2-40B4-BE49-F238E27FC236}">
                  <a16:creationId xmlns:a16="http://schemas.microsoft.com/office/drawing/2014/main" id="{5428595B-5193-D0BE-A323-F98099355537}"/>
                </a:ext>
              </a:extLst>
            </p:cNvPr>
            <p:cNvSpPr/>
            <p:nvPr/>
          </p:nvSpPr>
          <p:spPr>
            <a:xfrm>
              <a:off x="7399047" y="1907204"/>
              <a:ext cx="174797" cy="174797"/>
            </a:xfrm>
            <a:prstGeom prst="roundRect">
              <a:avLst/>
            </a:prstGeom>
            <a:solidFill>
              <a:schemeClr val="bg1"/>
            </a:solid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Picture 42">
            <a:extLst>
              <a:ext uri="{FF2B5EF4-FFF2-40B4-BE49-F238E27FC236}">
                <a16:creationId xmlns:a16="http://schemas.microsoft.com/office/drawing/2014/main" id="{6D7C69D3-4DF4-9730-E32A-9DC5A6BF5CEF}"/>
              </a:ext>
            </a:extLst>
          </p:cNvPr>
          <p:cNvPicPr>
            <a:picLocks noChangeAspect="1"/>
          </p:cNvPicPr>
          <p:nvPr/>
        </p:nvPicPr>
        <p:blipFill>
          <a:blip r:embed="rId12"/>
          <a:stretch>
            <a:fillRect/>
          </a:stretch>
        </p:blipFill>
        <p:spPr>
          <a:xfrm>
            <a:off x="1425430" y="144727"/>
            <a:ext cx="1487001" cy="553262"/>
          </a:xfrm>
          <a:prstGeom prst="rect">
            <a:avLst/>
          </a:prstGeom>
        </p:spPr>
      </p:pic>
      <p:grpSp>
        <p:nvGrpSpPr>
          <p:cNvPr id="56" name="Group 55">
            <a:extLst>
              <a:ext uri="{FF2B5EF4-FFF2-40B4-BE49-F238E27FC236}">
                <a16:creationId xmlns:a16="http://schemas.microsoft.com/office/drawing/2014/main" id="{B9D7A47A-BE3F-71B1-3573-3F138DE62D67}"/>
              </a:ext>
            </a:extLst>
          </p:cNvPr>
          <p:cNvGrpSpPr/>
          <p:nvPr/>
        </p:nvGrpSpPr>
        <p:grpSpPr>
          <a:xfrm>
            <a:off x="5322627" y="862875"/>
            <a:ext cx="2852623" cy="702702"/>
            <a:chOff x="5322627" y="862875"/>
            <a:chExt cx="2852623" cy="702702"/>
          </a:xfrm>
        </p:grpSpPr>
        <p:sp>
          <p:nvSpPr>
            <p:cNvPr id="13" name="Google Shape;1459;p55">
              <a:extLst>
                <a:ext uri="{FF2B5EF4-FFF2-40B4-BE49-F238E27FC236}">
                  <a16:creationId xmlns:a16="http://schemas.microsoft.com/office/drawing/2014/main" id="{0D365A7E-EB79-CB81-4686-2973E8C2F225}"/>
                </a:ext>
              </a:extLst>
            </p:cNvPr>
            <p:cNvSpPr/>
            <p:nvPr/>
          </p:nvSpPr>
          <p:spPr>
            <a:xfrm>
              <a:off x="5322627" y="973714"/>
              <a:ext cx="803123" cy="534733"/>
            </a:xfrm>
            <a:prstGeom prst="flowChartPunchedCard">
              <a:avLst/>
            </a:prstGeom>
            <a:noFill/>
            <a:ln w="2857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Orbitron Black" panose="020B0604020202020204" charset="0"/>
              </a:endParaRPr>
            </a:p>
          </p:txBody>
        </p:sp>
        <p:pic>
          <p:nvPicPr>
            <p:cNvPr id="45" name="Picture 44" descr="A dart in the center of a target&#10;&#10;Description automatically generated">
              <a:extLst>
                <a:ext uri="{FF2B5EF4-FFF2-40B4-BE49-F238E27FC236}">
                  <a16:creationId xmlns:a16="http://schemas.microsoft.com/office/drawing/2014/main" id="{5B4F1B12-A9D2-029C-7F19-B84F351478FA}"/>
                </a:ext>
              </a:extLst>
            </p:cNvPr>
            <p:cNvPicPr>
              <a:picLocks noChangeAspect="1"/>
            </p:cNvPicPr>
            <p:nvPr/>
          </p:nvPicPr>
          <p:blipFill>
            <a:blip r:embed="rId13"/>
            <a:stretch>
              <a:fillRect/>
            </a:stretch>
          </p:blipFill>
          <p:spPr>
            <a:xfrm flipH="1">
              <a:off x="5425882" y="862875"/>
              <a:ext cx="702702" cy="702702"/>
            </a:xfrm>
            <a:prstGeom prst="rect">
              <a:avLst/>
            </a:prstGeom>
          </p:spPr>
        </p:pic>
        <p:sp>
          <p:nvSpPr>
            <p:cNvPr id="47" name="TextBox 46">
              <a:extLst>
                <a:ext uri="{FF2B5EF4-FFF2-40B4-BE49-F238E27FC236}">
                  <a16:creationId xmlns:a16="http://schemas.microsoft.com/office/drawing/2014/main" id="{61536167-43E7-5104-D14F-30DB62517C58}"/>
                </a:ext>
              </a:extLst>
            </p:cNvPr>
            <p:cNvSpPr txBox="1"/>
            <p:nvPr/>
          </p:nvSpPr>
          <p:spPr>
            <a:xfrm>
              <a:off x="6191672" y="965694"/>
              <a:ext cx="1983578" cy="584775"/>
            </a:xfrm>
            <a:prstGeom prst="rect">
              <a:avLst/>
            </a:prstGeom>
            <a:noFill/>
          </p:spPr>
          <p:txBody>
            <a:bodyPr wrap="square">
              <a:spAutoFit/>
            </a:bodyPr>
            <a:lstStyle/>
            <a:p>
              <a:pPr marL="0" lvl="0" indent="0" algn="l" rtl="0">
                <a:spcBef>
                  <a:spcPts val="0"/>
                </a:spcBef>
                <a:spcAft>
                  <a:spcPts val="0"/>
                </a:spcAft>
                <a:buNone/>
              </a:pPr>
              <a:r>
                <a:rPr lang="fr-FR" sz="1600" dirty="0">
                  <a:latin typeface="Orbitron Black" panose="020B0604020202020204" charset="0"/>
                </a:rPr>
                <a:t>Target  </a:t>
              </a:r>
              <a:r>
                <a:rPr lang="fr-FR" sz="1600" dirty="0" err="1">
                  <a:latin typeface="Orbitron Black" panose="020B0604020202020204" charset="0"/>
                </a:rPr>
                <a:t>Selection</a:t>
              </a:r>
              <a:endParaRPr lang="fr-FR" sz="1600" dirty="0">
                <a:latin typeface="Orbitron Black" panose="020B0604020202020204" charset="0"/>
              </a:endParaRPr>
            </a:p>
          </p:txBody>
        </p:sp>
      </p:grpSp>
      <p:sp>
        <p:nvSpPr>
          <p:cNvPr id="49" name="TextBox 48">
            <a:extLst>
              <a:ext uri="{FF2B5EF4-FFF2-40B4-BE49-F238E27FC236}">
                <a16:creationId xmlns:a16="http://schemas.microsoft.com/office/drawing/2014/main" id="{EB203447-5DEB-B7B4-5B2B-219D9EEE5306}"/>
              </a:ext>
            </a:extLst>
          </p:cNvPr>
          <p:cNvSpPr txBox="1"/>
          <p:nvPr/>
        </p:nvSpPr>
        <p:spPr>
          <a:xfrm>
            <a:off x="6059718" y="2345657"/>
            <a:ext cx="4653280" cy="584775"/>
          </a:xfrm>
          <a:prstGeom prst="rect">
            <a:avLst/>
          </a:prstGeom>
          <a:noFill/>
        </p:spPr>
        <p:txBody>
          <a:bodyPr wrap="square">
            <a:spAutoFit/>
          </a:bodyPr>
          <a:lstStyle/>
          <a:p>
            <a:pPr marL="0" lvl="0" indent="0" algn="l" rtl="0">
              <a:spcBef>
                <a:spcPts val="0"/>
              </a:spcBef>
              <a:spcAft>
                <a:spcPts val="0"/>
              </a:spcAft>
              <a:buNone/>
            </a:pPr>
            <a:r>
              <a:rPr lang="fr-FR" sz="1600" dirty="0">
                <a:latin typeface="Orbitron Black" panose="020B0604020202020204" charset="0"/>
              </a:rPr>
              <a:t>Observation </a:t>
            </a:r>
          </a:p>
          <a:p>
            <a:pPr marL="0" lvl="0" indent="0" algn="l" rtl="0">
              <a:spcBef>
                <a:spcPts val="0"/>
              </a:spcBef>
              <a:spcAft>
                <a:spcPts val="0"/>
              </a:spcAft>
              <a:buNone/>
            </a:pPr>
            <a:r>
              <a:rPr lang="fr-FR" sz="1600" dirty="0" err="1">
                <a:latin typeface="Orbitron Black" panose="020B0604020202020204" charset="0"/>
              </a:rPr>
              <a:t>Requirements</a:t>
            </a:r>
            <a:endParaRPr lang="fr-FR" sz="1600" dirty="0">
              <a:latin typeface="Orbitron Black" panose="020B0604020202020204" charset="0"/>
            </a:endParaRPr>
          </a:p>
        </p:txBody>
      </p:sp>
      <p:pic>
        <p:nvPicPr>
          <p:cNvPr id="51" name="Picture 50" descr="A building with a telescope&#10;&#10;Description automatically generated">
            <a:extLst>
              <a:ext uri="{FF2B5EF4-FFF2-40B4-BE49-F238E27FC236}">
                <a16:creationId xmlns:a16="http://schemas.microsoft.com/office/drawing/2014/main" id="{F84D6075-4160-A238-99B0-E2887C84D544}"/>
              </a:ext>
            </a:extLst>
          </p:cNvPr>
          <p:cNvPicPr>
            <a:picLocks noChangeAspect="1"/>
          </p:cNvPicPr>
          <p:nvPr/>
        </p:nvPicPr>
        <p:blipFill>
          <a:blip r:embed="rId14"/>
          <a:stretch>
            <a:fillRect/>
          </a:stretch>
        </p:blipFill>
        <p:spPr>
          <a:xfrm>
            <a:off x="5303846" y="2158990"/>
            <a:ext cx="716068" cy="716068"/>
          </a:xfrm>
          <a:prstGeom prst="rect">
            <a:avLst/>
          </a:prstGeom>
        </p:spPr>
      </p:pic>
      <p:sp>
        <p:nvSpPr>
          <p:cNvPr id="53" name="TextBox 52">
            <a:extLst>
              <a:ext uri="{FF2B5EF4-FFF2-40B4-BE49-F238E27FC236}">
                <a16:creationId xmlns:a16="http://schemas.microsoft.com/office/drawing/2014/main" id="{39A0260C-800F-F34E-2FE1-7738F83A5CE1}"/>
              </a:ext>
            </a:extLst>
          </p:cNvPr>
          <p:cNvSpPr txBox="1"/>
          <p:nvPr/>
        </p:nvSpPr>
        <p:spPr>
          <a:xfrm>
            <a:off x="5990468" y="3532461"/>
            <a:ext cx="5354320" cy="523220"/>
          </a:xfrm>
          <a:prstGeom prst="rect">
            <a:avLst/>
          </a:prstGeom>
          <a:noFill/>
        </p:spPr>
        <p:txBody>
          <a:bodyPr wrap="square">
            <a:spAutoFit/>
          </a:bodyPr>
          <a:lstStyle/>
          <a:p>
            <a:pPr marL="0" lvl="0" indent="0" rtl="0">
              <a:spcBef>
                <a:spcPts val="0"/>
              </a:spcBef>
              <a:spcAft>
                <a:spcPts val="0"/>
              </a:spcAft>
              <a:buNone/>
            </a:pPr>
            <a:r>
              <a:rPr lang="fr-FR" sz="1400" dirty="0">
                <a:latin typeface="Orbitron Black" panose="020B0604020202020204" charset="0"/>
              </a:rPr>
              <a:t>Data Reduction </a:t>
            </a:r>
          </a:p>
          <a:p>
            <a:pPr marL="0" lvl="0" indent="0" rtl="0">
              <a:spcBef>
                <a:spcPts val="0"/>
              </a:spcBef>
              <a:spcAft>
                <a:spcPts val="0"/>
              </a:spcAft>
              <a:buNone/>
            </a:pPr>
            <a:r>
              <a:rPr lang="fr-FR" sz="1400" dirty="0">
                <a:latin typeface="Orbitron Black" panose="020B0604020202020204" charset="0"/>
              </a:rPr>
              <a:t>and </a:t>
            </a:r>
            <a:r>
              <a:rPr lang="fr-FR" sz="1400" dirty="0" err="1">
                <a:latin typeface="Orbitron Black" panose="020B0604020202020204" charset="0"/>
              </a:rPr>
              <a:t>Results</a:t>
            </a:r>
            <a:endParaRPr lang="fr-FR" sz="1400" dirty="0">
              <a:latin typeface="Orbitron Black" panose="020B0604020202020204" charset="0"/>
            </a:endParaRPr>
          </a:p>
        </p:txBody>
      </p:sp>
      <p:pic>
        <p:nvPicPr>
          <p:cNvPr id="55" name="Picture 54" descr="A clipboard with a check mark and a green tick&#10;&#10;Description automatically generated">
            <a:extLst>
              <a:ext uri="{FF2B5EF4-FFF2-40B4-BE49-F238E27FC236}">
                <a16:creationId xmlns:a16="http://schemas.microsoft.com/office/drawing/2014/main" id="{F968CB71-97CE-A58D-6A60-F917A268F32A}"/>
              </a:ext>
            </a:extLst>
          </p:cNvPr>
          <p:cNvPicPr>
            <a:picLocks noChangeAspect="1"/>
          </p:cNvPicPr>
          <p:nvPr/>
        </p:nvPicPr>
        <p:blipFill>
          <a:blip r:embed="rId15"/>
          <a:stretch>
            <a:fillRect/>
          </a:stretch>
        </p:blipFill>
        <p:spPr>
          <a:xfrm rot="1365593">
            <a:off x="5495511" y="3463129"/>
            <a:ext cx="545897" cy="545897"/>
          </a:xfrm>
          <a:prstGeom prst="rect">
            <a:avLst/>
          </a:prstGeom>
        </p:spPr>
      </p:pic>
    </p:spTree>
    <p:extLst>
      <p:ext uri="{BB962C8B-B14F-4D97-AF65-F5344CB8AC3E}">
        <p14:creationId xmlns:p14="http://schemas.microsoft.com/office/powerpoint/2010/main" val="14243266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84F1562-C641-D32B-3C04-64FF9FB5F057}"/>
                  </a:ext>
                </a:extLst>
              </p14:cNvPr>
              <p14:cNvContentPartPr/>
              <p14:nvPr/>
            </p14:nvContentPartPr>
            <p14:xfrm>
              <a:off x="3484400" y="335720"/>
              <a:ext cx="660600" cy="225000"/>
            </p14:xfrm>
          </p:contentPart>
        </mc:Choice>
        <mc:Fallback>
          <p:pic>
            <p:nvPicPr>
              <p:cNvPr id="4" name="Ink 3">
                <a:extLst>
                  <a:ext uri="{FF2B5EF4-FFF2-40B4-BE49-F238E27FC236}">
                    <a16:creationId xmlns:a16="http://schemas.microsoft.com/office/drawing/2014/main" id="{384F1562-C641-D32B-3C04-64FF9FB5F057}"/>
                  </a:ext>
                </a:extLst>
              </p:cNvPr>
              <p:cNvPicPr/>
              <p:nvPr/>
            </p:nvPicPr>
            <p:blipFill>
              <a:blip r:embed="rId4"/>
              <a:stretch>
                <a:fillRect/>
              </a:stretch>
            </p:blipFill>
            <p:spPr>
              <a:xfrm>
                <a:off x="3421760" y="273080"/>
                <a:ext cx="786240" cy="350640"/>
              </a:xfrm>
              <a:prstGeom prst="rect">
                <a:avLst/>
              </a:prstGeom>
            </p:spPr>
          </p:pic>
        </mc:Fallback>
      </mc:AlternateContent>
      <p:sp>
        <p:nvSpPr>
          <p:cNvPr id="1196" name="Google Shape;1196;p43"/>
          <p:cNvSpPr txBox="1">
            <a:spLocks noGrp="1"/>
          </p:cNvSpPr>
          <p:nvPr>
            <p:ph type="title"/>
          </p:nvPr>
        </p:nvSpPr>
        <p:spPr>
          <a:xfrm>
            <a:off x="1031240" y="200000"/>
            <a:ext cx="70815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800" dirty="0" err="1"/>
              <a:t>Analysis</a:t>
            </a:r>
            <a:r>
              <a:rPr lang="fr-FR" sz="2800" dirty="0"/>
              <a:t> of </a:t>
            </a:r>
            <a:r>
              <a:rPr lang="fr-FR" sz="2800" dirty="0" err="1"/>
              <a:t>Stellar</a:t>
            </a:r>
            <a:r>
              <a:rPr lang="fr-FR" sz="2800" dirty="0"/>
              <a:t> </a:t>
            </a:r>
            <a:r>
              <a:rPr lang="fr-FR" sz="2800" dirty="0" err="1"/>
              <a:t>Properties</a:t>
            </a:r>
            <a:endParaRPr sz="2800" dirty="0"/>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226738A-77E8-AECB-77D5-4DAC55B6A962}"/>
                  </a:ext>
                </a:extLst>
              </p14:cNvPr>
              <p14:cNvContentPartPr/>
              <p14:nvPr/>
            </p14:nvContentPartPr>
            <p14:xfrm>
              <a:off x="294800" y="1995680"/>
              <a:ext cx="438840" cy="343440"/>
            </p14:xfrm>
          </p:contentPart>
        </mc:Choice>
        <mc:Fallback>
          <p:pic>
            <p:nvPicPr>
              <p:cNvPr id="5" name="Ink 4">
                <a:extLst>
                  <a:ext uri="{FF2B5EF4-FFF2-40B4-BE49-F238E27FC236}">
                    <a16:creationId xmlns:a16="http://schemas.microsoft.com/office/drawing/2014/main" id="{F226738A-77E8-AECB-77D5-4DAC55B6A962}"/>
                  </a:ext>
                </a:extLst>
              </p:cNvPr>
              <p:cNvPicPr/>
              <p:nvPr/>
            </p:nvPicPr>
            <p:blipFill>
              <a:blip r:embed="rId6"/>
              <a:stretch>
                <a:fillRect/>
              </a:stretch>
            </p:blipFill>
            <p:spPr>
              <a:xfrm>
                <a:off x="231800" y="1933040"/>
                <a:ext cx="564480" cy="469080"/>
              </a:xfrm>
              <a:prstGeom prst="rect">
                <a:avLst/>
              </a:prstGeom>
            </p:spPr>
          </p:pic>
        </mc:Fallback>
      </mc:AlternateContent>
      <p:sp>
        <p:nvSpPr>
          <p:cNvPr id="7" name="TextBox 6">
            <a:extLst>
              <a:ext uri="{FF2B5EF4-FFF2-40B4-BE49-F238E27FC236}">
                <a16:creationId xmlns:a16="http://schemas.microsoft.com/office/drawing/2014/main" id="{780B0544-6D3A-00D8-6982-5D18193D875A}"/>
              </a:ext>
            </a:extLst>
          </p:cNvPr>
          <p:cNvSpPr txBox="1"/>
          <p:nvPr/>
        </p:nvSpPr>
        <p:spPr>
          <a:xfrm>
            <a:off x="1251117" y="1866928"/>
            <a:ext cx="4572000" cy="369332"/>
          </a:xfrm>
          <a:prstGeom prst="rect">
            <a:avLst/>
          </a:prstGeom>
          <a:noFill/>
        </p:spPr>
        <p:txBody>
          <a:bodyPr wrap="square">
            <a:spAutoFit/>
          </a:bodyPr>
          <a:lstStyle/>
          <a:p>
            <a:r>
              <a:rPr lang="fr-FR" sz="1800" b="1" dirty="0">
                <a:solidFill>
                  <a:schemeClr val="tx1"/>
                </a:solidFill>
                <a:latin typeface="Orbitron Black" panose="020B0604020202020204" charset="0"/>
              </a:rPr>
              <a:t>Effective </a:t>
            </a:r>
            <a:r>
              <a:rPr lang="fr-FR" sz="1800" b="1" dirty="0" err="1">
                <a:solidFill>
                  <a:schemeClr val="tx1"/>
                </a:solidFill>
                <a:latin typeface="Orbitron Black" panose="020B0604020202020204" charset="0"/>
              </a:rPr>
              <a:t>Temperatures</a:t>
            </a:r>
            <a:endParaRPr lang="fr-FR" sz="1800" dirty="0">
              <a:solidFill>
                <a:schemeClr val="tx1"/>
              </a:solidFill>
              <a:latin typeface="Orbitron Black" panose="020B0604020202020204" charset="0"/>
            </a:endParaRPr>
          </a:p>
        </p:txBody>
      </p:sp>
      <p:grpSp>
        <p:nvGrpSpPr>
          <p:cNvPr id="14" name="Group 13">
            <a:extLst>
              <a:ext uri="{FF2B5EF4-FFF2-40B4-BE49-F238E27FC236}">
                <a16:creationId xmlns:a16="http://schemas.microsoft.com/office/drawing/2014/main" id="{CE9C2230-E14F-7DEB-3A3D-45F00C70CE9B}"/>
              </a:ext>
            </a:extLst>
          </p:cNvPr>
          <p:cNvGrpSpPr/>
          <p:nvPr/>
        </p:nvGrpSpPr>
        <p:grpSpPr>
          <a:xfrm>
            <a:off x="130697" y="1080478"/>
            <a:ext cx="1086922" cy="1125600"/>
            <a:chOff x="130697" y="1080478"/>
            <a:chExt cx="1086922" cy="1125600"/>
          </a:xfrm>
        </p:grpSpPr>
        <p:sp>
          <p:nvSpPr>
            <p:cNvPr id="1194" name="Google Shape;1194;p43"/>
            <p:cNvSpPr/>
            <p:nvPr/>
          </p:nvSpPr>
          <p:spPr>
            <a:xfrm flipH="1">
              <a:off x="261302" y="1364278"/>
              <a:ext cx="944675" cy="8418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fr-FR" b="1"/>
                <a:t>Effective Temperatures:</a:t>
              </a:r>
              <a:endParaRPr lang="fr-FR"/>
            </a:p>
          </p:txBody>
        </p:sp>
        <p:pic>
          <p:nvPicPr>
            <p:cNvPr id="9" name="Picture 8" descr="A thermometer with a red and blue temperature&#10;&#10;Description automatically generated">
              <a:extLst>
                <a:ext uri="{FF2B5EF4-FFF2-40B4-BE49-F238E27FC236}">
                  <a16:creationId xmlns:a16="http://schemas.microsoft.com/office/drawing/2014/main" id="{B134F72B-E73B-8EEC-7F64-60B8D2577D8F}"/>
                </a:ext>
              </a:extLst>
            </p:cNvPr>
            <p:cNvPicPr>
              <a:picLocks noChangeAspect="1"/>
            </p:cNvPicPr>
            <p:nvPr/>
          </p:nvPicPr>
          <p:blipFill>
            <a:blip r:embed="rId7"/>
            <a:stretch>
              <a:fillRect/>
            </a:stretch>
          </p:blipFill>
          <p:spPr>
            <a:xfrm>
              <a:off x="130697" y="1080478"/>
              <a:ext cx="1086922" cy="1086922"/>
            </a:xfrm>
            <a:prstGeom prst="rect">
              <a:avLst/>
            </a:prstGeom>
          </p:spPr>
        </p:pic>
      </p:grpSp>
      <p:sp>
        <p:nvSpPr>
          <p:cNvPr id="12" name="Rectangle 2">
            <a:extLst>
              <a:ext uri="{FF2B5EF4-FFF2-40B4-BE49-F238E27FC236}">
                <a16:creationId xmlns:a16="http://schemas.microsoft.com/office/drawing/2014/main" id="{F5EFA139-2A78-0203-6EFF-2A74F4C0C263}"/>
              </a:ext>
            </a:extLst>
          </p:cNvPr>
          <p:cNvSpPr>
            <a:spLocks noChangeArrowheads="1"/>
          </p:cNvSpPr>
          <p:nvPr/>
        </p:nvSpPr>
        <p:spPr bwMode="auto">
          <a:xfrm>
            <a:off x="437298" y="1995680"/>
            <a:ext cx="453130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Exotc350 DmBd BT" panose="04030705050B02020A03" pitchFamily="82"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Exotc350 DmBd BT" panose="04030705050B02020A03" pitchFamily="82" charset="0"/>
              </a:rPr>
              <a:t>The stars in </a:t>
            </a:r>
            <a:r>
              <a:rPr kumimoji="0" lang="fr-FR" altLang="fr-FR" sz="1800" b="0" i="0" u="none" strike="noStrike" cap="none" normalizeH="0" baseline="0" dirty="0" err="1">
                <a:ln>
                  <a:noFill/>
                </a:ln>
                <a:solidFill>
                  <a:schemeClr val="tx1"/>
                </a:solidFill>
                <a:effectLst/>
                <a:latin typeface="Exotc350 DmBd BT" panose="04030705050B02020A03" pitchFamily="82" charset="0"/>
              </a:rPr>
              <a:t>Platais</a:t>
            </a:r>
            <a:r>
              <a:rPr kumimoji="0" lang="fr-FR" altLang="fr-FR" sz="1800" b="0" i="0" u="none" strike="noStrike" cap="none" normalizeH="0" baseline="0" dirty="0">
                <a:ln>
                  <a:noFill/>
                </a:ln>
                <a:solidFill>
                  <a:schemeClr val="tx1"/>
                </a:solidFill>
                <a:effectLst/>
                <a:latin typeface="Exotc350 DmBd BT" panose="04030705050B02020A03" pitchFamily="82" charset="0"/>
              </a:rPr>
              <a:t> 2 </a:t>
            </a:r>
            <a:r>
              <a:rPr kumimoji="0" lang="fr-FR" altLang="fr-FR" sz="1800" b="0" i="0" u="none" strike="noStrike" cap="none" normalizeH="0" baseline="0" dirty="0" err="1">
                <a:ln>
                  <a:noFill/>
                </a:ln>
                <a:solidFill>
                  <a:schemeClr val="tx1"/>
                </a:solidFill>
                <a:effectLst/>
                <a:latin typeface="Exotc350 DmBd BT" panose="04030705050B02020A03" pitchFamily="82" charset="0"/>
              </a:rPr>
              <a:t>span</a:t>
            </a:r>
            <a:r>
              <a:rPr kumimoji="0" lang="fr-FR" altLang="fr-FR" sz="1800" b="0" i="0" u="none" strike="noStrike" cap="none" normalizeH="0" baseline="0" dirty="0">
                <a:ln>
                  <a:noFill/>
                </a:ln>
                <a:solidFill>
                  <a:schemeClr val="tx1"/>
                </a:solidFill>
                <a:effectLst/>
                <a:latin typeface="Exotc350 DmBd BT" panose="04030705050B02020A03" pitchFamily="82" charset="0"/>
              </a:rPr>
              <a:t> a </a:t>
            </a:r>
            <a:r>
              <a:rPr kumimoji="0" lang="fr-FR" altLang="fr-FR" sz="1800" b="0" i="0" u="none" strike="noStrike" cap="none" normalizeH="0" baseline="0" dirty="0" err="1">
                <a:ln>
                  <a:noFill/>
                </a:ln>
                <a:solidFill>
                  <a:schemeClr val="tx1"/>
                </a:solidFill>
                <a:effectLst/>
                <a:latin typeface="Exotc350 DmBd BT" panose="04030705050B02020A03" pitchFamily="82" charset="0"/>
              </a:rPr>
              <a:t>wide</a:t>
            </a:r>
            <a:r>
              <a:rPr kumimoji="0" lang="fr-FR" altLang="fr-FR" sz="1800" b="0" i="0" u="none" strike="noStrike" cap="none" normalizeH="0" baseline="0" dirty="0">
                <a:ln>
                  <a:noFill/>
                </a:ln>
                <a:solidFill>
                  <a:schemeClr val="tx1"/>
                </a:solidFill>
                <a:effectLst/>
                <a:latin typeface="Exotc350 DmBd BT" panose="04030705050B02020A03" pitchFamily="82" charset="0"/>
              </a:rPr>
              <a:t> range of effective </a:t>
            </a:r>
            <a:r>
              <a:rPr kumimoji="0" lang="fr-FR" altLang="fr-FR" sz="1800" b="0" i="0" u="none" strike="noStrike" cap="none" normalizeH="0" baseline="0" dirty="0" err="1">
                <a:ln>
                  <a:noFill/>
                </a:ln>
                <a:solidFill>
                  <a:schemeClr val="tx1"/>
                </a:solidFill>
                <a:effectLst/>
                <a:latin typeface="Exotc350 DmBd BT" panose="04030705050B02020A03" pitchFamily="82" charset="0"/>
              </a:rPr>
              <a:t>temperatures</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from</a:t>
            </a:r>
            <a:r>
              <a:rPr kumimoji="0" lang="fr-FR" altLang="fr-FR" sz="1800" b="0" i="0" u="none" strike="noStrike" cap="none" normalizeH="0" baseline="0" dirty="0">
                <a:ln>
                  <a:noFill/>
                </a:ln>
                <a:solidFill>
                  <a:schemeClr val="tx1"/>
                </a:solidFill>
                <a:effectLst/>
                <a:latin typeface="Exotc350 DmBd BT" panose="04030705050B02020A03" pitchFamily="82" charset="0"/>
              </a:rPr>
              <a:t> 2500 K for M-type stars to </a:t>
            </a:r>
            <a:r>
              <a:rPr kumimoji="0" lang="fr-FR" altLang="fr-FR" sz="1800" b="0" i="0" u="none" strike="noStrike" cap="none" normalizeH="0" baseline="0" dirty="0" err="1">
                <a:ln>
                  <a:noFill/>
                </a:ln>
                <a:solidFill>
                  <a:schemeClr val="tx1"/>
                </a:solidFill>
                <a:effectLst/>
                <a:latin typeface="Exotc350 DmBd BT" panose="04030705050B02020A03" pitchFamily="82" charset="0"/>
              </a:rPr>
              <a:t>around</a:t>
            </a:r>
            <a:r>
              <a:rPr kumimoji="0" lang="fr-FR" altLang="fr-FR" sz="1800" b="0" i="0" u="none" strike="noStrike" cap="none" normalizeH="0" baseline="0" dirty="0">
                <a:ln>
                  <a:noFill/>
                </a:ln>
                <a:solidFill>
                  <a:schemeClr val="tx1"/>
                </a:solidFill>
                <a:effectLst/>
                <a:latin typeface="Exotc350 DmBd BT" panose="04030705050B02020A03" pitchFamily="82" charset="0"/>
              </a:rPr>
              <a:t> 10,000 K for A-type stars.</a:t>
            </a:r>
          </a:p>
          <a:p>
            <a:pPr marL="0" marR="0" lvl="0" indent="0"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Exotc350 DmBd BT" panose="04030705050B02020A03" pitchFamily="82" charset="0"/>
              </a:rPr>
              <a:t>G and K-type stars, </a:t>
            </a:r>
            <a:r>
              <a:rPr kumimoji="0" lang="fr-FR" altLang="fr-FR" sz="1800" b="0" i="0" u="none" strike="noStrike" cap="none" normalizeH="0" baseline="0" dirty="0" err="1">
                <a:ln>
                  <a:noFill/>
                </a:ln>
                <a:solidFill>
                  <a:schemeClr val="tx1"/>
                </a:solidFill>
                <a:effectLst/>
                <a:latin typeface="Exotc350 DmBd BT" panose="04030705050B02020A03" pitchFamily="82" charset="0"/>
              </a:rPr>
              <a:t>which</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dominate</a:t>
            </a:r>
            <a:r>
              <a:rPr kumimoji="0" lang="fr-FR" altLang="fr-FR" sz="1800" b="0" i="0" u="none" strike="noStrike" cap="none" normalizeH="0" baseline="0" dirty="0">
                <a:ln>
                  <a:noFill/>
                </a:ln>
                <a:solidFill>
                  <a:schemeClr val="tx1"/>
                </a:solidFill>
                <a:effectLst/>
                <a:latin typeface="Exotc350 DmBd BT" panose="04030705050B02020A03" pitchFamily="82" charset="0"/>
              </a:rPr>
              <a:t> the cluster, have effective </a:t>
            </a:r>
            <a:r>
              <a:rPr kumimoji="0" lang="fr-FR" altLang="fr-FR" sz="1800" b="0" i="0" u="none" strike="noStrike" cap="none" normalizeH="0" baseline="0" dirty="0" err="1">
                <a:ln>
                  <a:noFill/>
                </a:ln>
                <a:solidFill>
                  <a:schemeClr val="tx1"/>
                </a:solidFill>
                <a:effectLst/>
                <a:latin typeface="Exotc350 DmBd BT" panose="04030705050B02020A03" pitchFamily="82" charset="0"/>
              </a:rPr>
              <a:t>temperatures</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between</a:t>
            </a:r>
            <a:r>
              <a:rPr kumimoji="0" lang="fr-FR" altLang="fr-FR" sz="1800" b="0" i="0" u="none" strike="noStrike" cap="none" normalizeH="0" baseline="0" dirty="0">
                <a:ln>
                  <a:noFill/>
                </a:ln>
                <a:solidFill>
                  <a:schemeClr val="tx1"/>
                </a:solidFill>
                <a:effectLst/>
                <a:latin typeface="Exotc350 DmBd BT" panose="04030705050B02020A03" pitchFamily="82" charset="0"/>
              </a:rPr>
              <a:t> 4000 K and 5700 K, </a:t>
            </a:r>
            <a:r>
              <a:rPr kumimoji="0" lang="fr-FR" altLang="fr-FR" sz="1800" b="0" i="0" u="none" strike="noStrike" cap="none" normalizeH="0" baseline="0" dirty="0" err="1">
                <a:ln>
                  <a:noFill/>
                </a:ln>
                <a:solidFill>
                  <a:schemeClr val="tx1"/>
                </a:solidFill>
                <a:effectLst/>
                <a:latin typeface="Exotc350 DmBd BT" panose="04030705050B02020A03" pitchFamily="82" charset="0"/>
              </a:rPr>
              <a:t>indicating</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their</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mid</a:t>
            </a:r>
            <a:r>
              <a:rPr kumimoji="0" lang="fr-FR" altLang="fr-FR" sz="1800" b="0" i="0" u="none" strike="noStrike" cap="none" normalizeH="0" baseline="0" dirty="0">
                <a:ln>
                  <a:noFill/>
                </a:ln>
                <a:solidFill>
                  <a:schemeClr val="tx1"/>
                </a:solidFill>
                <a:effectLst/>
                <a:latin typeface="Exotc350 DmBd BT" panose="04030705050B02020A03" pitchFamily="82" charset="0"/>
              </a:rPr>
              <a:t>-life stage on the main </a:t>
            </a:r>
            <a:r>
              <a:rPr kumimoji="0" lang="fr-FR" altLang="fr-FR" sz="1800" b="0" i="0" u="none" strike="noStrike" cap="none" normalizeH="0" baseline="0" dirty="0" err="1">
                <a:ln>
                  <a:noFill/>
                </a:ln>
                <a:solidFill>
                  <a:schemeClr val="tx1"/>
                </a:solidFill>
                <a:effectLst/>
                <a:latin typeface="Exotc350 DmBd BT" panose="04030705050B02020A03" pitchFamily="82" charset="0"/>
              </a:rPr>
              <a:t>sequence</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p>
        </p:txBody>
      </p:sp>
      <p:grpSp>
        <p:nvGrpSpPr>
          <p:cNvPr id="20" name="Group 19">
            <a:extLst>
              <a:ext uri="{FF2B5EF4-FFF2-40B4-BE49-F238E27FC236}">
                <a16:creationId xmlns:a16="http://schemas.microsoft.com/office/drawing/2014/main" id="{9D8D68CE-CDA8-F112-E998-71E389BCDD26}"/>
              </a:ext>
            </a:extLst>
          </p:cNvPr>
          <p:cNvGrpSpPr/>
          <p:nvPr/>
        </p:nvGrpSpPr>
        <p:grpSpPr>
          <a:xfrm>
            <a:off x="5013740" y="1418993"/>
            <a:ext cx="960340" cy="817267"/>
            <a:chOff x="5154876" y="1422611"/>
            <a:chExt cx="1043144" cy="876975"/>
          </a:xfrm>
        </p:grpSpPr>
        <p:sp>
          <p:nvSpPr>
            <p:cNvPr id="1195" name="Google Shape;1195;p43"/>
            <p:cNvSpPr/>
            <p:nvPr/>
          </p:nvSpPr>
          <p:spPr>
            <a:xfrm>
              <a:off x="5154876" y="1422611"/>
              <a:ext cx="1043144" cy="876975"/>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0" rIns="91425" bIns="91425" anchor="ctr" anchorCtr="0">
              <a:noAutofit/>
            </a:bodyPr>
            <a:lstStyle/>
            <a:p>
              <a:pPr marL="0" lvl="0" indent="0" algn="ctr" rtl="0">
                <a:spcBef>
                  <a:spcPts val="0"/>
                </a:spcBef>
                <a:spcAft>
                  <a:spcPts val="0"/>
                </a:spcAft>
                <a:buClr>
                  <a:schemeClr val="lt1"/>
                </a:buClr>
                <a:buSzPts val="1100"/>
                <a:buFont typeface="Arial"/>
                <a:buNone/>
              </a:pPr>
              <a:endParaRPr sz="4200" dirty="0"/>
            </a:p>
          </p:txBody>
        </p:sp>
        <p:pic>
          <p:nvPicPr>
            <p:cNvPr id="18" name="Picture 17" descr="A yellow square with a black star&#10;&#10;Description automatically generated">
              <a:extLst>
                <a:ext uri="{FF2B5EF4-FFF2-40B4-BE49-F238E27FC236}">
                  <a16:creationId xmlns:a16="http://schemas.microsoft.com/office/drawing/2014/main" id="{47D59B9D-BECC-345D-9CCD-621E791FBFB3}"/>
                </a:ext>
              </a:extLst>
            </p:cNvPr>
            <p:cNvPicPr>
              <a:picLocks noChangeAspect="1"/>
            </p:cNvPicPr>
            <p:nvPr/>
          </p:nvPicPr>
          <p:blipFill>
            <a:blip r:embed="rId8"/>
            <a:stretch>
              <a:fillRect/>
            </a:stretch>
          </p:blipFill>
          <p:spPr>
            <a:xfrm>
              <a:off x="5317994" y="1519353"/>
              <a:ext cx="716907" cy="716907"/>
            </a:xfrm>
            <a:prstGeom prst="rect">
              <a:avLst/>
            </a:prstGeom>
          </p:spPr>
        </p:pic>
      </p:grpSp>
      <p:sp>
        <p:nvSpPr>
          <p:cNvPr id="19" name="TextBox 18">
            <a:extLst>
              <a:ext uri="{FF2B5EF4-FFF2-40B4-BE49-F238E27FC236}">
                <a16:creationId xmlns:a16="http://schemas.microsoft.com/office/drawing/2014/main" id="{3BCE17E3-1611-DAB0-7C73-162B65527263}"/>
              </a:ext>
            </a:extLst>
          </p:cNvPr>
          <p:cNvSpPr txBox="1"/>
          <p:nvPr/>
        </p:nvSpPr>
        <p:spPr>
          <a:xfrm>
            <a:off x="6019220" y="1530914"/>
            <a:ext cx="4572000" cy="646331"/>
          </a:xfrm>
          <a:prstGeom prst="rect">
            <a:avLst/>
          </a:prstGeom>
          <a:noFill/>
        </p:spPr>
        <p:txBody>
          <a:bodyPr wrap="square">
            <a:spAutoFit/>
          </a:bodyPr>
          <a:lstStyle/>
          <a:p>
            <a:r>
              <a:rPr lang="en-US" sz="1800" b="1" dirty="0">
                <a:solidFill>
                  <a:schemeClr val="tx1"/>
                </a:solidFill>
                <a:latin typeface="Orbitron Black" panose="020B0604020202020204" charset="0"/>
              </a:rPr>
              <a:t>Impact of Cluster Age </a:t>
            </a:r>
          </a:p>
          <a:p>
            <a:r>
              <a:rPr lang="en-US" sz="1800" b="1" dirty="0">
                <a:solidFill>
                  <a:schemeClr val="tx1"/>
                </a:solidFill>
                <a:latin typeface="Orbitron Black" panose="020B0604020202020204" charset="0"/>
              </a:rPr>
              <a:t>&amp; Evolutionary Stage</a:t>
            </a:r>
            <a:endParaRPr lang="fr-FR" sz="1800" dirty="0">
              <a:solidFill>
                <a:schemeClr val="tx1"/>
              </a:solidFill>
              <a:latin typeface="Orbitron Black" panose="020B0604020202020204" charset="0"/>
            </a:endParaRPr>
          </a:p>
        </p:txBody>
      </p:sp>
      <mc:AlternateContent xmlns:mc="http://schemas.openxmlformats.org/markup-compatibility/2006">
        <mc:Choice xmlns:p14="http://schemas.microsoft.com/office/powerpoint/2010/main" Requires="p14">
          <p:contentPart p14:bwMode="auto" r:id="rId9">
            <p14:nvContentPartPr>
              <p14:cNvPr id="21" name="Ink 20">
                <a:extLst>
                  <a:ext uri="{FF2B5EF4-FFF2-40B4-BE49-F238E27FC236}">
                    <a16:creationId xmlns:a16="http://schemas.microsoft.com/office/drawing/2014/main" id="{E5CB5A64-BAB6-BE1D-507C-0502E6A9C452}"/>
                  </a:ext>
                </a:extLst>
              </p14:cNvPr>
              <p14:cNvContentPartPr/>
              <p14:nvPr/>
            </p14:nvContentPartPr>
            <p14:xfrm>
              <a:off x="8470400" y="3197720"/>
              <a:ext cx="370080" cy="340200"/>
            </p14:xfrm>
          </p:contentPart>
        </mc:Choice>
        <mc:Fallback>
          <p:pic>
            <p:nvPicPr>
              <p:cNvPr id="21" name="Ink 20">
                <a:extLst>
                  <a:ext uri="{FF2B5EF4-FFF2-40B4-BE49-F238E27FC236}">
                    <a16:creationId xmlns:a16="http://schemas.microsoft.com/office/drawing/2014/main" id="{E5CB5A64-BAB6-BE1D-507C-0502E6A9C452}"/>
                  </a:ext>
                </a:extLst>
              </p:cNvPr>
              <p:cNvPicPr/>
              <p:nvPr/>
            </p:nvPicPr>
            <p:blipFill>
              <a:blip r:embed="rId10"/>
              <a:stretch>
                <a:fillRect/>
              </a:stretch>
            </p:blipFill>
            <p:spPr>
              <a:xfrm>
                <a:off x="8407760" y="3135080"/>
                <a:ext cx="49572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Ink 21">
                <a:extLst>
                  <a:ext uri="{FF2B5EF4-FFF2-40B4-BE49-F238E27FC236}">
                    <a16:creationId xmlns:a16="http://schemas.microsoft.com/office/drawing/2014/main" id="{CB96CDD5-1584-B20A-DC7B-09EEAC3C9E42}"/>
                  </a:ext>
                </a:extLst>
              </p14:cNvPr>
              <p14:cNvContentPartPr/>
              <p14:nvPr/>
            </p14:nvContentPartPr>
            <p14:xfrm>
              <a:off x="5848520" y="4630880"/>
              <a:ext cx="517680" cy="281880"/>
            </p14:xfrm>
          </p:contentPart>
        </mc:Choice>
        <mc:Fallback>
          <p:pic>
            <p:nvPicPr>
              <p:cNvPr id="22" name="Ink 21">
                <a:extLst>
                  <a:ext uri="{FF2B5EF4-FFF2-40B4-BE49-F238E27FC236}">
                    <a16:creationId xmlns:a16="http://schemas.microsoft.com/office/drawing/2014/main" id="{CB96CDD5-1584-B20A-DC7B-09EEAC3C9E42}"/>
                  </a:ext>
                </a:extLst>
              </p:cNvPr>
              <p:cNvPicPr/>
              <p:nvPr/>
            </p:nvPicPr>
            <p:blipFill>
              <a:blip r:embed="rId12"/>
              <a:stretch>
                <a:fillRect/>
              </a:stretch>
            </p:blipFill>
            <p:spPr>
              <a:xfrm>
                <a:off x="5785880" y="4567880"/>
                <a:ext cx="643320" cy="407520"/>
              </a:xfrm>
              <a:prstGeom prst="rect">
                <a:avLst/>
              </a:prstGeom>
            </p:spPr>
          </p:pic>
        </mc:Fallback>
      </mc:AlternateContent>
      <p:sp>
        <p:nvSpPr>
          <p:cNvPr id="24" name="Rectangle 4">
            <a:extLst>
              <a:ext uri="{FF2B5EF4-FFF2-40B4-BE49-F238E27FC236}">
                <a16:creationId xmlns:a16="http://schemas.microsoft.com/office/drawing/2014/main" id="{7747A414-9716-A96E-446E-AA5ED5B8D383}"/>
              </a:ext>
            </a:extLst>
          </p:cNvPr>
          <p:cNvSpPr>
            <a:spLocks noChangeArrowheads="1"/>
          </p:cNvSpPr>
          <p:nvPr/>
        </p:nvSpPr>
        <p:spPr bwMode="auto">
          <a:xfrm>
            <a:off x="4977861" y="2075158"/>
            <a:ext cx="404470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Exotc350 DmBd BT" panose="04030705050B02020A03"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Exotc350 DmBd BT" panose="04030705050B02020A03" pitchFamily="82" charset="0"/>
              </a:rPr>
              <a:t>The </a:t>
            </a:r>
            <a:r>
              <a:rPr kumimoji="0" lang="fr-FR" altLang="fr-FR" sz="1800" b="0" i="0" u="none" strike="noStrike" cap="none" normalizeH="0" baseline="0" dirty="0" err="1">
                <a:ln>
                  <a:noFill/>
                </a:ln>
                <a:solidFill>
                  <a:schemeClr val="tx1"/>
                </a:solidFill>
                <a:effectLst/>
                <a:latin typeface="Exotc350 DmBd BT" panose="04030705050B02020A03" pitchFamily="82" charset="0"/>
              </a:rPr>
              <a:t>presence</a:t>
            </a:r>
            <a:r>
              <a:rPr kumimoji="0" lang="fr-FR" altLang="fr-FR" sz="1800" b="0" i="0" u="none" strike="noStrike" cap="none" normalizeH="0" baseline="0" dirty="0">
                <a:ln>
                  <a:noFill/>
                </a:ln>
                <a:solidFill>
                  <a:schemeClr val="tx1"/>
                </a:solidFill>
                <a:effectLst/>
                <a:latin typeface="Exotc350 DmBd BT" panose="04030705050B02020A03" pitchFamily="82" charset="0"/>
              </a:rPr>
              <a:t> of A-type stars, </a:t>
            </a:r>
            <a:r>
              <a:rPr kumimoji="0" lang="fr-FR" altLang="fr-FR" sz="1800" b="0" i="0" u="none" strike="noStrike" cap="none" normalizeH="0" baseline="0" dirty="0" err="1">
                <a:ln>
                  <a:noFill/>
                </a:ln>
                <a:solidFill>
                  <a:schemeClr val="tx1"/>
                </a:solidFill>
                <a:effectLst/>
                <a:latin typeface="Exotc350 DmBd BT" panose="04030705050B02020A03" pitchFamily="82" charset="0"/>
              </a:rPr>
              <a:t>along</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with</a:t>
            </a:r>
            <a:r>
              <a:rPr kumimoji="0" lang="fr-FR" altLang="fr-FR" sz="1800" b="0" i="0" u="none" strike="noStrike" cap="none" normalizeH="0" baseline="0" dirty="0">
                <a:ln>
                  <a:noFill/>
                </a:ln>
                <a:solidFill>
                  <a:schemeClr val="tx1"/>
                </a:solidFill>
                <a:effectLst/>
                <a:latin typeface="Exotc350 DmBd BT" panose="04030705050B02020A03" pitchFamily="82" charset="0"/>
              </a:rPr>
              <a:t> the dominance of F, G, and K stars, </a:t>
            </a:r>
            <a:r>
              <a:rPr kumimoji="0" lang="fr-FR" altLang="fr-FR" sz="1800" b="0" i="0" u="none" strike="noStrike" cap="none" normalizeH="0" baseline="0" dirty="0" err="1">
                <a:ln>
                  <a:noFill/>
                </a:ln>
                <a:solidFill>
                  <a:schemeClr val="tx1"/>
                </a:solidFill>
                <a:effectLst/>
                <a:latin typeface="Exotc350 DmBd BT" panose="04030705050B02020A03" pitchFamily="82" charset="0"/>
              </a:rPr>
              <a:t>suggests</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that</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Platais</a:t>
            </a:r>
            <a:r>
              <a:rPr kumimoji="0" lang="fr-FR" altLang="fr-FR" sz="1800" b="0" i="0" u="none" strike="noStrike" cap="none" normalizeH="0" baseline="0" dirty="0">
                <a:ln>
                  <a:noFill/>
                </a:ln>
                <a:solidFill>
                  <a:schemeClr val="tx1"/>
                </a:solidFill>
                <a:effectLst/>
                <a:latin typeface="Exotc350 DmBd BT" panose="04030705050B02020A03" pitchFamily="82" charset="0"/>
              </a:rPr>
              <a:t> 2 </a:t>
            </a:r>
            <a:r>
              <a:rPr kumimoji="0" lang="fr-FR" altLang="fr-FR" sz="1800" b="0" i="0" u="none" strike="noStrike" cap="none" normalizeH="0" baseline="0" dirty="0" err="1">
                <a:ln>
                  <a:noFill/>
                </a:ln>
                <a:solidFill>
                  <a:schemeClr val="tx1"/>
                </a:solidFill>
                <a:effectLst/>
                <a:latin typeface="Exotc350 DmBd BT" panose="04030705050B02020A03" pitchFamily="82" charset="0"/>
              </a:rPr>
              <a:t>is</a:t>
            </a:r>
            <a:r>
              <a:rPr kumimoji="0" lang="fr-FR" altLang="fr-FR" sz="1800" b="0" i="0" u="none" strike="noStrike" cap="none" normalizeH="0" baseline="0" dirty="0">
                <a:ln>
                  <a:noFill/>
                </a:ln>
                <a:solidFill>
                  <a:schemeClr val="tx1"/>
                </a:solidFill>
                <a:effectLst/>
                <a:latin typeface="Exotc350 DmBd BT" panose="04030705050B02020A03" pitchFamily="82" charset="0"/>
              </a:rPr>
              <a:t> a </a:t>
            </a:r>
            <a:r>
              <a:rPr kumimoji="0" lang="fr-FR" altLang="fr-FR" sz="1800" b="0" i="0" u="none" strike="noStrike" cap="none" normalizeH="0" baseline="0" dirty="0" err="1">
                <a:ln>
                  <a:noFill/>
                </a:ln>
                <a:solidFill>
                  <a:schemeClr val="tx1"/>
                </a:solidFill>
                <a:effectLst/>
                <a:latin typeface="Exotc350 DmBd BT" panose="04030705050B02020A03" pitchFamily="82" charset="0"/>
              </a:rPr>
              <a:t>moderately</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young</a:t>
            </a:r>
            <a:r>
              <a:rPr kumimoji="0" lang="fr-FR" altLang="fr-FR" sz="1800" b="0" i="0" u="none" strike="noStrike" cap="none" normalizeH="0" baseline="0" dirty="0">
                <a:ln>
                  <a:noFill/>
                </a:ln>
                <a:solidFill>
                  <a:schemeClr val="tx1"/>
                </a:solidFill>
                <a:effectLst/>
                <a:latin typeface="Exotc350 DmBd BT" panose="04030705050B02020A03" pitchFamily="82" charset="0"/>
              </a:rPr>
              <a:t> cluster.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Exotc350 DmBd BT" panose="04030705050B02020A03" pitchFamily="82" charset="0"/>
              </a:rPr>
              <a:t>The M-type stars, </a:t>
            </a:r>
            <a:r>
              <a:rPr kumimoji="0" lang="fr-FR" altLang="fr-FR" sz="1800" b="0" i="0" u="none" strike="noStrike" cap="none" normalizeH="0" baseline="0" dirty="0" err="1">
                <a:ln>
                  <a:noFill/>
                </a:ln>
                <a:solidFill>
                  <a:schemeClr val="tx1"/>
                </a:solidFill>
                <a:effectLst/>
                <a:latin typeface="Exotc350 DmBd BT" panose="04030705050B02020A03" pitchFamily="82" charset="0"/>
              </a:rPr>
              <a:t>though</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fewer</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represent</a:t>
            </a:r>
            <a:r>
              <a:rPr kumimoji="0" lang="fr-FR" altLang="fr-FR" sz="1800" b="0" i="0" u="none" strike="noStrike" cap="none" normalizeH="0" baseline="0" dirty="0">
                <a:ln>
                  <a:noFill/>
                </a:ln>
                <a:solidFill>
                  <a:schemeClr val="tx1"/>
                </a:solidFill>
                <a:effectLst/>
                <a:latin typeface="Exotc350 DmBd BT" panose="04030705050B02020A03" pitchFamily="82" charset="0"/>
              </a:rPr>
              <a:t> more </a:t>
            </a:r>
            <a:r>
              <a:rPr kumimoji="0" lang="fr-FR" altLang="fr-FR" sz="1800" b="0" i="0" u="none" strike="noStrike" cap="none" normalizeH="0" baseline="0" dirty="0" err="1">
                <a:ln>
                  <a:noFill/>
                </a:ln>
                <a:solidFill>
                  <a:schemeClr val="tx1"/>
                </a:solidFill>
                <a:effectLst/>
                <a:latin typeface="Exotc350 DmBd BT" panose="04030705050B02020A03" pitchFamily="82" charset="0"/>
              </a:rPr>
              <a:t>evolved</a:t>
            </a:r>
            <a:r>
              <a:rPr kumimoji="0" lang="fr-FR" altLang="fr-FR" sz="1800" b="0" i="0" u="none" strike="noStrike" cap="none" normalizeH="0" baseline="0" dirty="0">
                <a:ln>
                  <a:noFill/>
                </a:ln>
                <a:solidFill>
                  <a:schemeClr val="tx1"/>
                </a:solidFill>
                <a:effectLst/>
                <a:latin typeface="Exotc350 DmBd BT" panose="04030705050B02020A03" pitchFamily="82" charset="0"/>
              </a:rPr>
              <a:t> or </a:t>
            </a:r>
            <a:r>
              <a:rPr kumimoji="0" lang="fr-FR" altLang="fr-FR" sz="1800" b="0" i="0" u="none" strike="noStrike" cap="none" normalizeH="0" baseline="0" dirty="0" err="1">
                <a:ln>
                  <a:noFill/>
                </a:ln>
                <a:solidFill>
                  <a:schemeClr val="tx1"/>
                </a:solidFill>
                <a:effectLst/>
                <a:latin typeface="Exotc350 DmBd BT" panose="04030705050B02020A03" pitchFamily="82" charset="0"/>
              </a:rPr>
              <a:t>lower</a:t>
            </a:r>
            <a:r>
              <a:rPr kumimoji="0" lang="fr-FR" altLang="fr-FR" sz="1800" b="0" i="0" u="none" strike="noStrike" cap="none" normalizeH="0" baseline="0" dirty="0">
                <a:ln>
                  <a:noFill/>
                </a:ln>
                <a:solidFill>
                  <a:schemeClr val="tx1"/>
                </a:solidFill>
                <a:effectLst/>
                <a:latin typeface="Exotc350 DmBd BT" panose="04030705050B02020A03" pitchFamily="82" charset="0"/>
              </a:rPr>
              <a:t> mass stars, </a:t>
            </a:r>
            <a:r>
              <a:rPr kumimoji="0" lang="fr-FR" altLang="fr-FR" sz="1800" b="0" i="0" u="none" strike="noStrike" cap="none" normalizeH="0" baseline="0" dirty="0" err="1">
                <a:ln>
                  <a:noFill/>
                </a:ln>
                <a:solidFill>
                  <a:schemeClr val="tx1"/>
                </a:solidFill>
                <a:effectLst/>
                <a:latin typeface="Exotc350 DmBd BT" panose="04030705050B02020A03" pitchFamily="82" charset="0"/>
              </a:rPr>
              <a:t>offering</a:t>
            </a:r>
            <a:r>
              <a:rPr kumimoji="0" lang="fr-FR" altLang="fr-FR" sz="1800" b="0" i="0" u="none" strike="noStrike" cap="none" normalizeH="0" baseline="0" dirty="0">
                <a:ln>
                  <a:noFill/>
                </a:ln>
                <a:solidFill>
                  <a:schemeClr val="tx1"/>
                </a:solidFill>
                <a:effectLst/>
                <a:latin typeface="Exotc350 DmBd BT" panose="04030705050B02020A03" pitchFamily="82" charset="0"/>
              </a:rPr>
              <a:t> clues about the </a:t>
            </a:r>
            <a:r>
              <a:rPr kumimoji="0" lang="fr-FR" altLang="fr-FR" sz="1800" b="0" i="0" u="none" strike="noStrike" cap="none" normalizeH="0" baseline="0" dirty="0" err="1">
                <a:ln>
                  <a:noFill/>
                </a:ln>
                <a:solidFill>
                  <a:schemeClr val="tx1"/>
                </a:solidFill>
                <a:effectLst/>
                <a:latin typeface="Exotc350 DmBd BT" panose="04030705050B02020A03" pitchFamily="82" charset="0"/>
              </a:rPr>
              <a:t>later</a:t>
            </a:r>
            <a:r>
              <a:rPr kumimoji="0" lang="fr-FR" altLang="fr-FR" sz="1800" b="0" i="0" u="none" strike="noStrike" cap="none" normalizeH="0" baseline="0" dirty="0">
                <a:ln>
                  <a:noFill/>
                </a:ln>
                <a:solidFill>
                  <a:schemeClr val="tx1"/>
                </a:solidFill>
                <a:effectLst/>
                <a:latin typeface="Exotc350 DmBd BT" panose="04030705050B02020A03" pitchFamily="82" charset="0"/>
              </a:rPr>
              <a:t> stages of </a:t>
            </a:r>
            <a:r>
              <a:rPr kumimoji="0" lang="fr-FR" altLang="fr-FR" sz="1800" b="0" i="0" u="none" strike="noStrike" cap="none" normalizeH="0" baseline="0" dirty="0" err="1">
                <a:ln>
                  <a:noFill/>
                </a:ln>
                <a:solidFill>
                  <a:schemeClr val="tx1"/>
                </a:solidFill>
                <a:effectLst/>
                <a:latin typeface="Exotc350 DmBd BT" panose="04030705050B02020A03" pitchFamily="82" charset="0"/>
              </a:rPr>
              <a:t>stellar</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evolution</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within</a:t>
            </a:r>
            <a:r>
              <a:rPr kumimoji="0" lang="fr-FR" altLang="fr-FR" sz="1800" b="0" i="0" u="none" strike="noStrike" cap="none" normalizeH="0" baseline="0" dirty="0">
                <a:ln>
                  <a:noFill/>
                </a:ln>
                <a:solidFill>
                  <a:schemeClr val="tx1"/>
                </a:solidFill>
                <a:effectLst/>
                <a:latin typeface="Exotc350 DmBd BT" panose="04030705050B02020A03" pitchFamily="82" charset="0"/>
              </a:rPr>
              <a:t> the cluster.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9"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84F1562-C641-D32B-3C04-64FF9FB5F057}"/>
                  </a:ext>
                </a:extLst>
              </p14:cNvPr>
              <p14:cNvContentPartPr/>
              <p14:nvPr/>
            </p14:nvContentPartPr>
            <p14:xfrm>
              <a:off x="3484400" y="335720"/>
              <a:ext cx="660600" cy="225000"/>
            </p14:xfrm>
          </p:contentPart>
        </mc:Choice>
        <mc:Fallback>
          <p:pic>
            <p:nvPicPr>
              <p:cNvPr id="4" name="Ink 3">
                <a:extLst>
                  <a:ext uri="{FF2B5EF4-FFF2-40B4-BE49-F238E27FC236}">
                    <a16:creationId xmlns:a16="http://schemas.microsoft.com/office/drawing/2014/main" id="{384F1562-C641-D32B-3C04-64FF9FB5F057}"/>
                  </a:ext>
                </a:extLst>
              </p:cNvPr>
              <p:cNvPicPr/>
              <p:nvPr/>
            </p:nvPicPr>
            <p:blipFill>
              <a:blip r:embed="rId4"/>
              <a:stretch>
                <a:fillRect/>
              </a:stretch>
            </p:blipFill>
            <p:spPr>
              <a:xfrm>
                <a:off x="3421400" y="272619"/>
                <a:ext cx="786240" cy="350841"/>
              </a:xfrm>
              <a:prstGeom prst="rect">
                <a:avLst/>
              </a:prstGeom>
            </p:spPr>
          </p:pic>
        </mc:Fallback>
      </mc:AlternateContent>
      <p:sp>
        <p:nvSpPr>
          <p:cNvPr id="1196" name="Google Shape;1196;p43"/>
          <p:cNvSpPr txBox="1">
            <a:spLocks noGrp="1"/>
          </p:cNvSpPr>
          <p:nvPr>
            <p:ph type="title"/>
          </p:nvPr>
        </p:nvSpPr>
        <p:spPr>
          <a:xfrm>
            <a:off x="357640" y="230384"/>
            <a:ext cx="811276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Stellar Population and Cluster Age</a:t>
            </a:r>
            <a:endParaRPr lang="fr-FR" sz="2800" dirty="0"/>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226738A-77E8-AECB-77D5-4DAC55B6A962}"/>
                  </a:ext>
                </a:extLst>
              </p14:cNvPr>
              <p14:cNvContentPartPr/>
              <p14:nvPr/>
            </p14:nvContentPartPr>
            <p14:xfrm>
              <a:off x="294800" y="1995680"/>
              <a:ext cx="438840" cy="343440"/>
            </p14:xfrm>
          </p:contentPart>
        </mc:Choice>
        <mc:Fallback>
          <p:pic>
            <p:nvPicPr>
              <p:cNvPr id="5" name="Ink 4">
                <a:extLst>
                  <a:ext uri="{FF2B5EF4-FFF2-40B4-BE49-F238E27FC236}">
                    <a16:creationId xmlns:a16="http://schemas.microsoft.com/office/drawing/2014/main" id="{F226738A-77E8-AECB-77D5-4DAC55B6A962}"/>
                  </a:ext>
                </a:extLst>
              </p:cNvPr>
              <p:cNvPicPr/>
              <p:nvPr/>
            </p:nvPicPr>
            <p:blipFill>
              <a:blip r:embed="rId6"/>
              <a:stretch>
                <a:fillRect/>
              </a:stretch>
            </p:blipFill>
            <p:spPr>
              <a:xfrm>
                <a:off x="231800" y="1932680"/>
                <a:ext cx="564480" cy="469080"/>
              </a:xfrm>
              <a:prstGeom prst="rect">
                <a:avLst/>
              </a:prstGeom>
            </p:spPr>
          </p:pic>
        </mc:Fallback>
      </mc:AlternateContent>
      <p:sp>
        <p:nvSpPr>
          <p:cNvPr id="7" name="TextBox 6">
            <a:extLst>
              <a:ext uri="{FF2B5EF4-FFF2-40B4-BE49-F238E27FC236}">
                <a16:creationId xmlns:a16="http://schemas.microsoft.com/office/drawing/2014/main" id="{780B0544-6D3A-00D8-6982-5D18193D875A}"/>
              </a:ext>
            </a:extLst>
          </p:cNvPr>
          <p:cNvSpPr txBox="1"/>
          <p:nvPr/>
        </p:nvSpPr>
        <p:spPr>
          <a:xfrm>
            <a:off x="2164080" y="1097083"/>
            <a:ext cx="4815840" cy="461665"/>
          </a:xfrm>
          <a:prstGeom prst="rect">
            <a:avLst/>
          </a:prstGeom>
          <a:noFill/>
        </p:spPr>
        <p:txBody>
          <a:bodyPr wrap="square">
            <a:spAutoFit/>
          </a:bodyPr>
          <a:lstStyle/>
          <a:p>
            <a:pPr algn="ctr"/>
            <a:r>
              <a:rPr lang="fr-FR" sz="2400" b="1" dirty="0">
                <a:solidFill>
                  <a:schemeClr val="tx1"/>
                </a:solidFill>
                <a:latin typeface="Orbitron Black" panose="020B0604020202020204" charset="0"/>
              </a:rPr>
              <a:t>Discussion on Cluster Age:</a:t>
            </a:r>
            <a:endParaRPr lang="fr-FR" sz="2400" dirty="0">
              <a:solidFill>
                <a:schemeClr val="tx1"/>
              </a:solidFill>
              <a:latin typeface="Orbitron Black" panose="020B0604020202020204" charset="0"/>
            </a:endParaRPr>
          </a:p>
        </p:txBody>
      </p:sp>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E5CB5A64-BAB6-BE1D-507C-0502E6A9C452}"/>
                  </a:ext>
                </a:extLst>
              </p14:cNvPr>
              <p14:cNvContentPartPr/>
              <p14:nvPr/>
            </p14:nvContentPartPr>
            <p14:xfrm>
              <a:off x="8470400" y="3197720"/>
              <a:ext cx="370080" cy="340200"/>
            </p14:xfrm>
          </p:contentPart>
        </mc:Choice>
        <mc:Fallback>
          <p:pic>
            <p:nvPicPr>
              <p:cNvPr id="21" name="Ink 20">
                <a:extLst>
                  <a:ext uri="{FF2B5EF4-FFF2-40B4-BE49-F238E27FC236}">
                    <a16:creationId xmlns:a16="http://schemas.microsoft.com/office/drawing/2014/main" id="{E5CB5A64-BAB6-BE1D-507C-0502E6A9C452}"/>
                  </a:ext>
                </a:extLst>
              </p:cNvPr>
              <p:cNvPicPr/>
              <p:nvPr/>
            </p:nvPicPr>
            <p:blipFill>
              <a:blip r:embed="rId8"/>
              <a:stretch>
                <a:fillRect/>
              </a:stretch>
            </p:blipFill>
            <p:spPr>
              <a:xfrm>
                <a:off x="8407339" y="3134653"/>
                <a:ext cx="495842" cy="46597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CB96CDD5-1584-B20A-DC7B-09EEAC3C9E42}"/>
                  </a:ext>
                </a:extLst>
              </p14:cNvPr>
              <p14:cNvContentPartPr/>
              <p14:nvPr/>
            </p14:nvContentPartPr>
            <p14:xfrm>
              <a:off x="5848520" y="4630880"/>
              <a:ext cx="517680" cy="281880"/>
            </p14:xfrm>
          </p:contentPart>
        </mc:Choice>
        <mc:Fallback>
          <p:pic>
            <p:nvPicPr>
              <p:cNvPr id="22" name="Ink 21">
                <a:extLst>
                  <a:ext uri="{FF2B5EF4-FFF2-40B4-BE49-F238E27FC236}">
                    <a16:creationId xmlns:a16="http://schemas.microsoft.com/office/drawing/2014/main" id="{CB96CDD5-1584-B20A-DC7B-09EEAC3C9E42}"/>
                  </a:ext>
                </a:extLst>
              </p:cNvPr>
              <p:cNvPicPr/>
              <p:nvPr/>
            </p:nvPicPr>
            <p:blipFill>
              <a:blip r:embed="rId10"/>
              <a:stretch>
                <a:fillRect/>
              </a:stretch>
            </p:blipFill>
            <p:spPr>
              <a:xfrm>
                <a:off x="5785476" y="4567960"/>
                <a:ext cx="643407" cy="407360"/>
              </a:xfrm>
              <a:prstGeom prst="rect">
                <a:avLst/>
              </a:prstGeom>
            </p:spPr>
          </p:pic>
        </mc:Fallback>
      </mc:AlternateContent>
      <p:sp>
        <p:nvSpPr>
          <p:cNvPr id="2" name="Rectangle 1">
            <a:extLst>
              <a:ext uri="{FF2B5EF4-FFF2-40B4-BE49-F238E27FC236}">
                <a16:creationId xmlns:a16="http://schemas.microsoft.com/office/drawing/2014/main" id="{C0D32D6F-91FE-D8FC-CAA3-1C7D491C6869}"/>
              </a:ext>
            </a:extLst>
          </p:cNvPr>
          <p:cNvSpPr>
            <a:spLocks noChangeArrowheads="1"/>
          </p:cNvSpPr>
          <p:nvPr/>
        </p:nvSpPr>
        <p:spPr bwMode="auto">
          <a:xfrm>
            <a:off x="1072940" y="1327915"/>
            <a:ext cx="699812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Exotc350 DmBd BT" panose="04030705050B02020A03" pitchFamily="82" charset="0"/>
            </a:endParaRP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Exotc350 DmBd BT" panose="04030705050B02020A03" pitchFamily="82" charset="0"/>
              </a:rPr>
              <a:t>Based</a:t>
            </a:r>
            <a:r>
              <a:rPr kumimoji="0" lang="fr-FR" altLang="fr-FR" sz="1800" b="0" i="0" u="none" strike="noStrike" cap="none" normalizeH="0" baseline="0" dirty="0">
                <a:ln>
                  <a:noFill/>
                </a:ln>
                <a:solidFill>
                  <a:schemeClr val="tx1"/>
                </a:solidFill>
                <a:effectLst/>
                <a:latin typeface="Exotc350 DmBd BT" panose="04030705050B02020A03" pitchFamily="82" charset="0"/>
              </a:rPr>
              <a:t> on the spectral types and </a:t>
            </a:r>
            <a:r>
              <a:rPr kumimoji="0" lang="fr-FR" altLang="fr-FR" sz="1800" b="0" i="0" u="none" strike="noStrike" cap="none" normalizeH="0" baseline="0" dirty="0" err="1">
                <a:ln>
                  <a:noFill/>
                </a:ln>
                <a:solidFill>
                  <a:schemeClr val="tx1"/>
                </a:solidFill>
                <a:effectLst/>
                <a:latin typeface="Exotc350 DmBd BT" panose="04030705050B02020A03" pitchFamily="82" charset="0"/>
              </a:rPr>
              <a:t>their</a:t>
            </a:r>
            <a:r>
              <a:rPr kumimoji="0" lang="fr-FR" altLang="fr-FR" sz="1800" b="0" i="0" u="none" strike="noStrike" cap="none" normalizeH="0" baseline="0" dirty="0">
                <a:ln>
                  <a:noFill/>
                </a:ln>
                <a:solidFill>
                  <a:schemeClr val="tx1"/>
                </a:solidFill>
                <a:effectLst/>
                <a:latin typeface="Exotc350 DmBd BT" panose="04030705050B02020A03" pitchFamily="82" charset="0"/>
              </a:rPr>
              <a:t> distribution, </a:t>
            </a:r>
            <a:r>
              <a:rPr kumimoji="0" lang="fr-FR" altLang="fr-FR" sz="1800" b="0" i="0" u="none" strike="noStrike" cap="none" normalizeH="0" baseline="0" dirty="0" err="1">
                <a:ln>
                  <a:noFill/>
                </a:ln>
                <a:solidFill>
                  <a:schemeClr val="tx1"/>
                </a:solidFill>
                <a:effectLst/>
                <a:latin typeface="Exotc350 DmBd BT" panose="04030705050B02020A03" pitchFamily="82" charset="0"/>
              </a:rPr>
              <a:t>Platais</a:t>
            </a:r>
            <a:r>
              <a:rPr kumimoji="0" lang="fr-FR" altLang="fr-FR" sz="1800" b="0" i="0" u="none" strike="noStrike" cap="none" normalizeH="0" baseline="0" dirty="0">
                <a:ln>
                  <a:noFill/>
                </a:ln>
                <a:solidFill>
                  <a:schemeClr val="tx1"/>
                </a:solidFill>
                <a:effectLst/>
                <a:latin typeface="Exotc350 DmBd BT" panose="04030705050B02020A03" pitchFamily="82" charset="0"/>
              </a:rPr>
              <a:t> 2 </a:t>
            </a:r>
            <a:r>
              <a:rPr kumimoji="0" lang="fr-FR" altLang="fr-FR" sz="1800" b="0" i="0" u="none" strike="noStrike" cap="none" normalizeH="0" baseline="0" dirty="0" err="1">
                <a:ln>
                  <a:noFill/>
                </a:ln>
                <a:solidFill>
                  <a:schemeClr val="tx1"/>
                </a:solidFill>
                <a:effectLst/>
                <a:latin typeface="Exotc350 DmBd BT" panose="04030705050B02020A03" pitchFamily="82" charset="0"/>
              </a:rPr>
              <a:t>is</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estimated</a:t>
            </a:r>
            <a:r>
              <a:rPr kumimoji="0" lang="fr-FR" altLang="fr-FR" sz="1800" b="0" i="0" u="none" strike="noStrike" cap="none" normalizeH="0" baseline="0" dirty="0">
                <a:ln>
                  <a:noFill/>
                </a:ln>
                <a:solidFill>
                  <a:schemeClr val="tx1"/>
                </a:solidFill>
                <a:effectLst/>
                <a:latin typeface="Exotc350 DmBd BT" panose="04030705050B02020A03" pitchFamily="82" charset="0"/>
              </a:rPr>
              <a:t> to </a:t>
            </a:r>
            <a:r>
              <a:rPr kumimoji="0" lang="fr-FR" altLang="fr-FR" sz="1800" b="0" i="0" u="none" strike="noStrike" cap="none" normalizeH="0" baseline="0" dirty="0" err="1">
                <a:ln>
                  <a:noFill/>
                </a:ln>
                <a:solidFill>
                  <a:schemeClr val="tx1"/>
                </a:solidFill>
                <a:effectLst/>
                <a:latin typeface="Exotc350 DmBd BT" panose="04030705050B02020A03" pitchFamily="82" charset="0"/>
              </a:rPr>
              <a:t>be</a:t>
            </a:r>
            <a:r>
              <a:rPr kumimoji="0" lang="fr-FR" altLang="fr-FR" sz="1800" b="0" i="0" u="none" strike="noStrike" cap="none" normalizeH="0" baseline="0" dirty="0">
                <a:ln>
                  <a:noFill/>
                </a:ln>
                <a:solidFill>
                  <a:schemeClr val="tx1"/>
                </a:solidFill>
                <a:effectLst/>
                <a:latin typeface="Exotc350 DmBd BT" panose="04030705050B02020A03" pitchFamily="82" charset="0"/>
              </a:rPr>
              <a:t> a </a:t>
            </a:r>
            <a:r>
              <a:rPr kumimoji="0" lang="fr-FR" altLang="fr-FR" sz="1800" b="0" i="0" u="none" strike="noStrike" cap="none" normalizeH="0" baseline="0" dirty="0" err="1">
                <a:ln>
                  <a:noFill/>
                </a:ln>
                <a:solidFill>
                  <a:schemeClr val="tx1"/>
                </a:solidFill>
                <a:effectLst/>
                <a:latin typeface="Exotc350 DmBd BT" panose="04030705050B02020A03" pitchFamily="82" charset="0"/>
              </a:rPr>
              <a:t>relatively</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young</a:t>
            </a:r>
            <a:r>
              <a:rPr kumimoji="0" lang="fr-FR" altLang="fr-FR" sz="1800" b="0" i="0" u="none" strike="noStrike" cap="none" normalizeH="0" baseline="0" dirty="0">
                <a:ln>
                  <a:noFill/>
                </a:ln>
                <a:solidFill>
                  <a:schemeClr val="tx1"/>
                </a:solidFill>
                <a:effectLst/>
                <a:latin typeface="Exotc350 DmBd BT" panose="04030705050B02020A03" pitchFamily="82" charset="0"/>
              </a:rPr>
              <a:t> cluster, </a:t>
            </a:r>
            <a:r>
              <a:rPr kumimoji="0" lang="fr-FR" altLang="fr-FR" sz="1800" b="0" i="0" u="none" strike="noStrike" cap="none" normalizeH="0" baseline="0" dirty="0" err="1">
                <a:ln>
                  <a:noFill/>
                </a:ln>
                <a:solidFill>
                  <a:schemeClr val="tx1"/>
                </a:solidFill>
                <a:effectLst/>
                <a:latin typeface="Exotc350 DmBd BT" panose="04030705050B02020A03" pitchFamily="82" charset="0"/>
              </a:rPr>
              <a:t>likely</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aged</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between</a:t>
            </a:r>
            <a:r>
              <a:rPr kumimoji="0" lang="fr-FR" altLang="fr-FR" sz="1800" b="0" i="0" u="none" strike="noStrike" cap="none" normalizeH="0" baseline="0" dirty="0">
                <a:ln>
                  <a:noFill/>
                </a:ln>
                <a:solidFill>
                  <a:schemeClr val="tx1"/>
                </a:solidFill>
                <a:effectLst/>
                <a:latin typeface="Exotc350 DmBd BT" panose="04030705050B02020A03" pitchFamily="82" charset="0"/>
              </a:rPr>
              <a:t> 100 to 300 million </a:t>
            </a:r>
            <a:r>
              <a:rPr kumimoji="0" lang="fr-FR" altLang="fr-FR" sz="1800" b="0" i="0" u="none" strike="noStrike" cap="none" normalizeH="0" baseline="0" dirty="0" err="1">
                <a:ln>
                  <a:noFill/>
                </a:ln>
                <a:solidFill>
                  <a:schemeClr val="tx1"/>
                </a:solidFill>
                <a:effectLst/>
                <a:latin typeface="Exotc350 DmBd BT" panose="04030705050B02020A03" pitchFamily="82" charset="0"/>
              </a:rPr>
              <a:t>years</a:t>
            </a:r>
            <a:r>
              <a:rPr kumimoji="0" lang="fr-FR" altLang="fr-FR" sz="1800" b="0" i="0" u="none" strike="noStrike" cap="none" normalizeH="0" baseline="0" dirty="0">
                <a:ln>
                  <a:noFill/>
                </a:ln>
                <a:solidFill>
                  <a:schemeClr val="tx1"/>
                </a:solidFill>
                <a:effectLst/>
                <a:latin typeface="Exotc350 DmBd BT" panose="04030705050B02020A03" pitchFamily="82" charset="0"/>
              </a:rPr>
              <a:t>.</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Exotc350 DmBd BT" panose="04030705050B02020A03" pitchFamily="82" charset="0"/>
              </a:rPr>
              <a:t>The </a:t>
            </a:r>
            <a:r>
              <a:rPr kumimoji="0" lang="fr-FR" altLang="fr-FR" sz="1800" b="0" i="0" u="none" strike="noStrike" cap="none" normalizeH="0" baseline="0" dirty="0" err="1">
                <a:ln>
                  <a:noFill/>
                </a:ln>
                <a:solidFill>
                  <a:schemeClr val="tx1"/>
                </a:solidFill>
                <a:effectLst/>
                <a:latin typeface="Exotc350 DmBd BT" panose="04030705050B02020A03" pitchFamily="82" charset="0"/>
              </a:rPr>
              <a:t>cluster's</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stellar</a:t>
            </a:r>
            <a:r>
              <a:rPr kumimoji="0" lang="fr-FR" altLang="fr-FR" sz="1800" b="0" i="0" u="none" strike="noStrike" cap="none" normalizeH="0" baseline="0" dirty="0">
                <a:ln>
                  <a:noFill/>
                </a:ln>
                <a:solidFill>
                  <a:schemeClr val="tx1"/>
                </a:solidFill>
                <a:effectLst/>
                <a:latin typeface="Exotc350 DmBd BT" panose="04030705050B02020A03" pitchFamily="82" charset="0"/>
              </a:rPr>
              <a:t> population </a:t>
            </a:r>
            <a:r>
              <a:rPr kumimoji="0" lang="fr-FR" altLang="fr-FR" sz="1800" b="0" i="0" u="none" strike="noStrike" cap="none" normalizeH="0" baseline="0" dirty="0" err="1">
                <a:ln>
                  <a:noFill/>
                </a:ln>
                <a:solidFill>
                  <a:schemeClr val="tx1"/>
                </a:solidFill>
                <a:effectLst/>
                <a:latin typeface="Exotc350 DmBd BT" panose="04030705050B02020A03" pitchFamily="82" charset="0"/>
              </a:rPr>
              <a:t>suggests</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it</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is</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still</a:t>
            </a:r>
            <a:r>
              <a:rPr kumimoji="0" lang="fr-FR" altLang="fr-FR" sz="1800" b="0" i="0" u="none" strike="noStrike" cap="none" normalizeH="0" baseline="0" dirty="0">
                <a:ln>
                  <a:noFill/>
                </a:ln>
                <a:solidFill>
                  <a:schemeClr val="tx1"/>
                </a:solidFill>
                <a:effectLst/>
                <a:latin typeface="Exotc350 DmBd BT" panose="04030705050B02020A03" pitchFamily="82" charset="0"/>
              </a:rPr>
              <a:t> in the process of </a:t>
            </a:r>
            <a:r>
              <a:rPr kumimoji="0" lang="fr-FR" altLang="fr-FR" sz="1800" b="0" i="0" u="none" strike="noStrike" cap="none" normalizeH="0" baseline="0" dirty="0" err="1">
                <a:ln>
                  <a:noFill/>
                </a:ln>
                <a:solidFill>
                  <a:schemeClr val="tx1"/>
                </a:solidFill>
                <a:effectLst/>
                <a:latin typeface="Exotc350 DmBd BT" panose="04030705050B02020A03" pitchFamily="82" charset="0"/>
              </a:rPr>
              <a:t>losing</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its</a:t>
            </a:r>
            <a:r>
              <a:rPr kumimoji="0" lang="fr-FR" altLang="fr-FR" sz="1800" b="0" i="0" u="none" strike="noStrike" cap="none" normalizeH="0" baseline="0" dirty="0">
                <a:ln>
                  <a:noFill/>
                </a:ln>
                <a:solidFill>
                  <a:schemeClr val="tx1"/>
                </a:solidFill>
                <a:effectLst/>
                <a:latin typeface="Exotc350 DmBd BT" panose="04030705050B02020A03" pitchFamily="82" charset="0"/>
              </a:rPr>
              <a:t> hot, </a:t>
            </a:r>
            <a:r>
              <a:rPr kumimoji="0" lang="fr-FR" altLang="fr-FR" sz="1800" b="0" i="0" u="none" strike="noStrike" cap="none" normalizeH="0" baseline="0" dirty="0" err="1">
                <a:ln>
                  <a:noFill/>
                </a:ln>
                <a:solidFill>
                  <a:schemeClr val="tx1"/>
                </a:solidFill>
                <a:effectLst/>
                <a:latin typeface="Exotc350 DmBd BT" panose="04030705050B02020A03" pitchFamily="82" charset="0"/>
              </a:rPr>
              <a:t>blue</a:t>
            </a:r>
            <a:r>
              <a:rPr kumimoji="0" lang="fr-FR" altLang="fr-FR" sz="1800" b="0" i="0" u="none" strike="noStrike" cap="none" normalizeH="0" baseline="0" dirty="0">
                <a:ln>
                  <a:noFill/>
                </a:ln>
                <a:solidFill>
                  <a:schemeClr val="tx1"/>
                </a:solidFill>
                <a:effectLst/>
                <a:latin typeface="Exotc350 DmBd BT" panose="04030705050B02020A03" pitchFamily="82" charset="0"/>
              </a:rPr>
              <a:t> stars (B types), </a:t>
            </a:r>
            <a:r>
              <a:rPr kumimoji="0" lang="fr-FR" altLang="fr-FR" sz="1800" b="0" i="0" u="none" strike="noStrike" cap="none" normalizeH="0" baseline="0" dirty="0" err="1">
                <a:ln>
                  <a:noFill/>
                </a:ln>
                <a:solidFill>
                  <a:schemeClr val="tx1"/>
                </a:solidFill>
                <a:effectLst/>
                <a:latin typeface="Exotc350 DmBd BT" panose="04030705050B02020A03" pitchFamily="82" charset="0"/>
              </a:rPr>
              <a:t>while</a:t>
            </a:r>
            <a:r>
              <a:rPr kumimoji="0" lang="fr-FR" altLang="fr-FR" sz="1800" b="0" i="0" u="none" strike="noStrike" cap="none" normalizeH="0" baseline="0" dirty="0">
                <a:ln>
                  <a:noFill/>
                </a:ln>
                <a:solidFill>
                  <a:schemeClr val="tx1"/>
                </a:solidFill>
                <a:effectLst/>
                <a:latin typeface="Exotc350 DmBd BT" panose="04030705050B02020A03" pitchFamily="82" charset="0"/>
              </a:rPr>
              <a:t> the </a:t>
            </a:r>
            <a:r>
              <a:rPr kumimoji="0" lang="fr-FR" altLang="fr-FR" sz="1800" b="0" i="0" u="none" strike="noStrike" cap="none" normalizeH="0" baseline="0" dirty="0" err="1">
                <a:ln>
                  <a:noFill/>
                </a:ln>
                <a:solidFill>
                  <a:schemeClr val="tx1"/>
                </a:solidFill>
                <a:effectLst/>
                <a:latin typeface="Exotc350 DmBd BT" panose="04030705050B02020A03" pitchFamily="82" charset="0"/>
              </a:rPr>
              <a:t>remaining</a:t>
            </a:r>
            <a:r>
              <a:rPr kumimoji="0" lang="fr-FR" altLang="fr-FR" sz="1800" b="0" i="0" u="none" strike="noStrike" cap="none" normalizeH="0" baseline="0" dirty="0">
                <a:ln>
                  <a:noFill/>
                </a:ln>
                <a:solidFill>
                  <a:schemeClr val="tx1"/>
                </a:solidFill>
                <a:effectLst/>
                <a:latin typeface="Exotc350 DmBd BT" panose="04030705050B02020A03" pitchFamily="82" charset="0"/>
              </a:rPr>
              <a:t> stars are </a:t>
            </a:r>
            <a:r>
              <a:rPr kumimoji="0" lang="fr-FR" altLang="fr-FR" sz="1800" b="0" i="0" u="none" strike="noStrike" cap="none" normalizeH="0" baseline="0" dirty="0" err="1">
                <a:ln>
                  <a:noFill/>
                </a:ln>
                <a:solidFill>
                  <a:schemeClr val="tx1"/>
                </a:solidFill>
                <a:effectLst/>
                <a:latin typeface="Exotc350 DmBd BT" panose="04030705050B02020A03" pitchFamily="82" charset="0"/>
              </a:rPr>
              <a:t>transitioning</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into</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later</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evolutionary</a:t>
            </a:r>
            <a:r>
              <a:rPr kumimoji="0" lang="fr-FR" altLang="fr-FR" sz="1800" b="0" i="0" u="none" strike="noStrike" cap="none" normalizeH="0" baseline="0" dirty="0">
                <a:ln>
                  <a:noFill/>
                </a:ln>
                <a:solidFill>
                  <a:schemeClr val="tx1"/>
                </a:solidFill>
                <a:effectLst/>
                <a:latin typeface="Exotc350 DmBd BT" panose="04030705050B02020A03" pitchFamily="82" charset="0"/>
              </a:rPr>
              <a:t> stages. </a:t>
            </a:r>
          </a:p>
        </p:txBody>
      </p:sp>
      <p:sp>
        <p:nvSpPr>
          <p:cNvPr id="3" name="TextBox 2">
            <a:extLst>
              <a:ext uri="{FF2B5EF4-FFF2-40B4-BE49-F238E27FC236}">
                <a16:creationId xmlns:a16="http://schemas.microsoft.com/office/drawing/2014/main" id="{5B1CA0C2-52D7-506B-5584-599FD0ED75B9}"/>
              </a:ext>
            </a:extLst>
          </p:cNvPr>
          <p:cNvSpPr txBox="1"/>
          <p:nvPr/>
        </p:nvSpPr>
        <p:spPr>
          <a:xfrm>
            <a:off x="2006100" y="3197720"/>
            <a:ext cx="4815840" cy="461665"/>
          </a:xfrm>
          <a:prstGeom prst="rect">
            <a:avLst/>
          </a:prstGeom>
          <a:noFill/>
        </p:spPr>
        <p:txBody>
          <a:bodyPr wrap="square">
            <a:spAutoFit/>
          </a:bodyPr>
          <a:lstStyle/>
          <a:p>
            <a:pPr algn="ctr"/>
            <a:r>
              <a:rPr lang="fr-FR" sz="2400" dirty="0" err="1">
                <a:solidFill>
                  <a:schemeClr val="tx1"/>
                </a:solidFill>
                <a:latin typeface="Orbitron Black" panose="020B0604020202020204" charset="0"/>
              </a:rPr>
              <a:t>Summary</a:t>
            </a:r>
            <a:endParaRPr lang="fr-FR" sz="2400" dirty="0">
              <a:solidFill>
                <a:schemeClr val="tx1"/>
              </a:solidFill>
              <a:latin typeface="Orbitron Black" panose="020B0604020202020204" charset="0"/>
            </a:endParaRPr>
          </a:p>
        </p:txBody>
      </p:sp>
      <p:sp>
        <p:nvSpPr>
          <p:cNvPr id="6" name="Rectangle 5">
            <a:extLst>
              <a:ext uri="{FF2B5EF4-FFF2-40B4-BE49-F238E27FC236}">
                <a16:creationId xmlns:a16="http://schemas.microsoft.com/office/drawing/2014/main" id="{FE0951B5-100C-48B5-9FD8-95271A4E32B8}"/>
              </a:ext>
            </a:extLst>
          </p:cNvPr>
          <p:cNvSpPr>
            <a:spLocks noChangeArrowheads="1"/>
          </p:cNvSpPr>
          <p:nvPr/>
        </p:nvSpPr>
        <p:spPr bwMode="auto">
          <a:xfrm>
            <a:off x="914960" y="3751717"/>
            <a:ext cx="69981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err="1">
                <a:ln>
                  <a:noFill/>
                </a:ln>
                <a:solidFill>
                  <a:schemeClr val="tx1"/>
                </a:solidFill>
                <a:effectLst/>
                <a:latin typeface="Exotc350 DmBd BT" panose="04030705050B02020A03" pitchFamily="82" charset="0"/>
              </a:rPr>
              <a:t>Platais</a:t>
            </a:r>
            <a:r>
              <a:rPr kumimoji="0" lang="en-US" altLang="fr-FR" sz="1800" b="0" i="0" u="none" strike="noStrike" cap="none" normalizeH="0" baseline="0" dirty="0">
                <a:ln>
                  <a:noFill/>
                </a:ln>
                <a:solidFill>
                  <a:schemeClr val="tx1"/>
                </a:solidFill>
                <a:effectLst/>
                <a:latin typeface="Exotc350 DmBd BT" panose="04030705050B02020A03" pitchFamily="82" charset="0"/>
              </a:rPr>
              <a:t> 2 offers a valuable opportunity to study stellar evolution, especially the transition of stars from the main sequence to later stages like red giants.</a:t>
            </a:r>
            <a:endParaRPr kumimoji="0" lang="fr-FR" altLang="fr-FR" sz="1800" b="0" i="0" u="none" strike="noStrike" cap="none" normalizeH="0" baseline="0" dirty="0">
              <a:ln>
                <a:noFill/>
              </a:ln>
              <a:solidFill>
                <a:schemeClr val="tx1"/>
              </a:solidFill>
              <a:effectLst/>
              <a:latin typeface="Exotc350 DmBd BT" panose="04030705050B02020A03" pitchFamily="82" charset="0"/>
            </a:endParaRPr>
          </a:p>
        </p:txBody>
      </p:sp>
    </p:spTree>
    <p:extLst>
      <p:ext uri="{BB962C8B-B14F-4D97-AF65-F5344CB8AC3E}">
        <p14:creationId xmlns:p14="http://schemas.microsoft.com/office/powerpoint/2010/main" val="4224508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48"/>
          <p:cNvSpPr txBox="1">
            <a:spLocks noGrp="1"/>
          </p:cNvSpPr>
          <p:nvPr>
            <p:ph type="title"/>
          </p:nvPr>
        </p:nvSpPr>
        <p:spPr>
          <a:xfrm>
            <a:off x="540000" y="125435"/>
            <a:ext cx="806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Conclusion</a:t>
            </a:r>
          </a:p>
        </p:txBody>
      </p:sp>
      <p:sp>
        <p:nvSpPr>
          <p:cNvPr id="1321" name="Google Shape;1321;p48"/>
          <p:cNvSpPr/>
          <p:nvPr/>
        </p:nvSpPr>
        <p:spPr>
          <a:xfrm flipH="1">
            <a:off x="377440" y="1023446"/>
            <a:ext cx="7256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Orbitron Black"/>
                <a:ea typeface="Orbitron Black"/>
                <a:cs typeface="Orbitron Black"/>
                <a:sym typeface="Orbitron Black"/>
              </a:rPr>
              <a:t>01</a:t>
            </a:r>
            <a:endParaRPr sz="2500" dirty="0">
              <a:solidFill>
                <a:schemeClr val="dk1"/>
              </a:solidFill>
              <a:latin typeface="Orbitron Black"/>
              <a:ea typeface="Orbitron Black"/>
              <a:cs typeface="Orbitron Black"/>
              <a:sym typeface="Orbitron Black"/>
            </a:endParaRPr>
          </a:p>
        </p:txBody>
      </p:sp>
      <p:sp>
        <p:nvSpPr>
          <p:cNvPr id="1322" name="Google Shape;1322;p48"/>
          <p:cNvSpPr txBox="1">
            <a:spLocks noGrp="1"/>
          </p:cNvSpPr>
          <p:nvPr>
            <p:ph type="subTitle" idx="4294967295"/>
          </p:nvPr>
        </p:nvSpPr>
        <p:spPr>
          <a:xfrm>
            <a:off x="1682834" y="854246"/>
            <a:ext cx="3265086" cy="3384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fr-FR" sz="1800" dirty="0" err="1">
                <a:latin typeface="Orbitron Black"/>
                <a:ea typeface="Orbitron Black"/>
                <a:cs typeface="Orbitron Black"/>
                <a:sym typeface="Orbitron Black"/>
              </a:rPr>
              <a:t>Summary</a:t>
            </a:r>
            <a:r>
              <a:rPr lang="fr-FR" sz="1800" dirty="0">
                <a:latin typeface="Orbitron Black"/>
                <a:ea typeface="Orbitron Black"/>
                <a:cs typeface="Orbitron Black"/>
                <a:sym typeface="Orbitron Black"/>
              </a:rPr>
              <a:t> of </a:t>
            </a:r>
            <a:r>
              <a:rPr lang="fr-FR" sz="1800" dirty="0" err="1">
                <a:latin typeface="Orbitron Black"/>
                <a:ea typeface="Orbitron Black"/>
                <a:cs typeface="Orbitron Black"/>
                <a:sym typeface="Orbitron Black"/>
              </a:rPr>
              <a:t>Findings</a:t>
            </a:r>
            <a:r>
              <a:rPr lang="fr-FR" sz="1800" dirty="0">
                <a:latin typeface="Orbitron Black"/>
                <a:ea typeface="Orbitron Black"/>
                <a:cs typeface="Orbitron Black"/>
                <a:sym typeface="Orbitron Black"/>
              </a:rPr>
              <a:t> </a:t>
            </a:r>
            <a:endParaRPr sz="1800" b="0" dirty="0">
              <a:latin typeface="Orbitron Black"/>
              <a:ea typeface="Orbitron Black"/>
              <a:cs typeface="Orbitron Black"/>
              <a:sym typeface="Orbitron Black"/>
            </a:endParaRPr>
          </a:p>
        </p:txBody>
      </p:sp>
      <p:sp>
        <p:nvSpPr>
          <p:cNvPr id="1324" name="Google Shape;1324;p48"/>
          <p:cNvSpPr txBox="1">
            <a:spLocks noGrp="1"/>
          </p:cNvSpPr>
          <p:nvPr>
            <p:ph type="subTitle" idx="4294967295"/>
          </p:nvPr>
        </p:nvSpPr>
        <p:spPr>
          <a:xfrm>
            <a:off x="1984877" y="2841665"/>
            <a:ext cx="2661000" cy="3384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fr-FR" sz="1800" dirty="0">
                <a:latin typeface="Orbitron Black"/>
                <a:ea typeface="Orbitron Black"/>
                <a:cs typeface="Orbitron Black"/>
                <a:sym typeface="Orbitron Black"/>
              </a:rPr>
              <a:t>Key Insights:</a:t>
            </a:r>
            <a:endParaRPr lang="en" sz="1800" b="0" dirty="0">
              <a:latin typeface="Orbitron Black"/>
              <a:ea typeface="Orbitron Black"/>
              <a:cs typeface="Orbitron Black"/>
              <a:sym typeface="Orbitron Black"/>
            </a:endParaRPr>
          </a:p>
        </p:txBody>
      </p:sp>
      <p:sp>
        <p:nvSpPr>
          <p:cNvPr id="1326" name="Google Shape;1326;p48"/>
          <p:cNvSpPr txBox="1">
            <a:spLocks noGrp="1"/>
          </p:cNvSpPr>
          <p:nvPr>
            <p:ph type="subTitle" idx="4294967295"/>
          </p:nvPr>
        </p:nvSpPr>
        <p:spPr>
          <a:xfrm>
            <a:off x="6206583" y="1441250"/>
            <a:ext cx="2661000" cy="3384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fr-FR" sz="1800" dirty="0">
                <a:latin typeface="Orbitron Black"/>
                <a:ea typeface="Orbitron Black"/>
                <a:cs typeface="Orbitron Black"/>
                <a:sym typeface="Orbitron Black"/>
              </a:rPr>
              <a:t>Future Work:</a:t>
            </a:r>
            <a:endParaRPr lang="en" sz="1800" b="0" dirty="0">
              <a:latin typeface="Orbitron Black"/>
              <a:ea typeface="Orbitron Black"/>
              <a:cs typeface="Orbitron Black"/>
              <a:sym typeface="Orbitron Black"/>
            </a:endParaRPr>
          </a:p>
        </p:txBody>
      </p:sp>
      <p:sp>
        <p:nvSpPr>
          <p:cNvPr id="1328" name="Google Shape;1328;p48"/>
          <p:cNvSpPr/>
          <p:nvPr/>
        </p:nvSpPr>
        <p:spPr>
          <a:xfrm flipH="1">
            <a:off x="871565" y="3061648"/>
            <a:ext cx="7256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500" dirty="0">
                <a:solidFill>
                  <a:schemeClr val="dk1"/>
                </a:solidFill>
                <a:latin typeface="Orbitron Black"/>
                <a:ea typeface="Orbitron Black"/>
                <a:cs typeface="Orbitron Black"/>
                <a:sym typeface="Orbitron Black"/>
              </a:rPr>
              <a:t>02</a:t>
            </a:r>
            <a:endParaRPr sz="2500" dirty="0">
              <a:solidFill>
                <a:schemeClr val="dk1"/>
              </a:solidFill>
              <a:latin typeface="Orbitron Black"/>
              <a:ea typeface="Orbitron Black"/>
              <a:cs typeface="Orbitron Black"/>
              <a:sym typeface="Orbitron Black"/>
            </a:endParaRPr>
          </a:p>
        </p:txBody>
      </p:sp>
      <p:sp>
        <p:nvSpPr>
          <p:cNvPr id="1329" name="Google Shape;1329;p48"/>
          <p:cNvSpPr/>
          <p:nvPr/>
        </p:nvSpPr>
        <p:spPr>
          <a:xfrm flipH="1">
            <a:off x="6990179" y="4442165"/>
            <a:ext cx="7256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500">
                <a:solidFill>
                  <a:schemeClr val="dk1"/>
                </a:solidFill>
                <a:latin typeface="Orbitron Black"/>
                <a:ea typeface="Orbitron Black"/>
                <a:cs typeface="Orbitron Black"/>
                <a:sym typeface="Orbitron Black"/>
              </a:rPr>
              <a:t>03</a:t>
            </a:r>
            <a:endParaRPr sz="2500">
              <a:solidFill>
                <a:schemeClr val="dk1"/>
              </a:solidFill>
              <a:latin typeface="Orbitron Black"/>
              <a:ea typeface="Orbitron Black"/>
              <a:cs typeface="Orbitron Black"/>
              <a:sym typeface="Orbitron Black"/>
            </a:endParaRPr>
          </a:p>
        </p:txBody>
      </p:sp>
      <p:cxnSp>
        <p:nvCxnSpPr>
          <p:cNvPr id="1330" name="Google Shape;1330;p48"/>
          <p:cNvCxnSpPr>
            <a:stCxn id="1321" idx="2"/>
            <a:endCxn id="1328" idx="3"/>
          </p:cNvCxnSpPr>
          <p:nvPr/>
        </p:nvCxnSpPr>
        <p:spPr>
          <a:xfrm rot="16200000" flipH="1">
            <a:off x="-69224" y="2408809"/>
            <a:ext cx="1750252" cy="131325"/>
          </a:xfrm>
          <a:prstGeom prst="bentConnector2">
            <a:avLst/>
          </a:prstGeom>
          <a:noFill/>
          <a:ln w="28575" cap="flat" cmpd="sng">
            <a:solidFill>
              <a:schemeClr val="dk1"/>
            </a:solidFill>
            <a:prstDash val="solid"/>
            <a:round/>
            <a:headEnd type="none" w="med" len="med"/>
            <a:tailEnd type="none" w="med" len="med"/>
          </a:ln>
        </p:spPr>
      </p:cxnSp>
      <p:cxnSp>
        <p:nvCxnSpPr>
          <p:cNvPr id="1331" name="Google Shape;1331;p48"/>
          <p:cNvCxnSpPr>
            <a:stCxn id="1328" idx="2"/>
            <a:endCxn id="1329" idx="3"/>
          </p:cNvCxnSpPr>
          <p:nvPr/>
        </p:nvCxnSpPr>
        <p:spPr>
          <a:xfrm rot="16200000" flipH="1">
            <a:off x="3565989" y="1305924"/>
            <a:ext cx="1092567" cy="5755814"/>
          </a:xfrm>
          <a:prstGeom prst="bentConnector2">
            <a:avLst/>
          </a:prstGeom>
          <a:noFill/>
          <a:ln w="28575" cap="flat" cmpd="sng">
            <a:solidFill>
              <a:schemeClr val="dk1"/>
            </a:solidFill>
            <a:prstDash val="solid"/>
            <a:round/>
            <a:headEnd type="none" w="med" len="med"/>
            <a:tailEnd type="none" w="med" len="med"/>
          </a:ln>
        </p:spPr>
      </p:cxnSp>
      <p:cxnSp>
        <p:nvCxnSpPr>
          <p:cNvPr id="1332" name="Google Shape;1332;p48"/>
          <p:cNvCxnSpPr>
            <a:stCxn id="1328" idx="1"/>
            <a:endCxn id="1324" idx="1"/>
          </p:cNvCxnSpPr>
          <p:nvPr/>
        </p:nvCxnSpPr>
        <p:spPr>
          <a:xfrm flipV="1">
            <a:off x="1597165" y="3010865"/>
            <a:ext cx="387712" cy="338733"/>
          </a:xfrm>
          <a:prstGeom prst="bentConnector3">
            <a:avLst>
              <a:gd name="adj1" fmla="val 50000"/>
            </a:avLst>
          </a:prstGeom>
          <a:noFill/>
          <a:ln w="28575" cap="flat" cmpd="sng">
            <a:solidFill>
              <a:schemeClr val="dk2"/>
            </a:solidFill>
            <a:prstDash val="solid"/>
            <a:round/>
            <a:headEnd type="none" w="med" len="med"/>
            <a:tailEnd type="triangle" w="med" len="med"/>
          </a:ln>
        </p:spPr>
      </p:cxnSp>
      <p:cxnSp>
        <p:nvCxnSpPr>
          <p:cNvPr id="1333" name="Google Shape;1333;p48"/>
          <p:cNvCxnSpPr>
            <a:cxnSpLocks/>
            <a:stCxn id="1321" idx="1"/>
            <a:endCxn id="1322" idx="1"/>
          </p:cNvCxnSpPr>
          <p:nvPr/>
        </p:nvCxnSpPr>
        <p:spPr>
          <a:xfrm flipV="1">
            <a:off x="1103040" y="1023446"/>
            <a:ext cx="579794" cy="287950"/>
          </a:xfrm>
          <a:prstGeom prst="bentConnector3">
            <a:avLst>
              <a:gd name="adj1" fmla="val 50000"/>
            </a:avLst>
          </a:prstGeom>
          <a:noFill/>
          <a:ln w="28575" cap="flat" cmpd="sng">
            <a:solidFill>
              <a:schemeClr val="dk2"/>
            </a:solidFill>
            <a:prstDash val="solid"/>
            <a:round/>
            <a:headEnd type="none" w="med" len="med"/>
            <a:tailEnd type="triangle" w="med" len="med"/>
          </a:ln>
        </p:spPr>
      </p:cxnSp>
      <p:cxnSp>
        <p:nvCxnSpPr>
          <p:cNvPr id="1334" name="Google Shape;1334;p48"/>
          <p:cNvCxnSpPr>
            <a:cxnSpLocks/>
            <a:stCxn id="1329" idx="0"/>
            <a:endCxn id="1326" idx="1"/>
          </p:cNvCxnSpPr>
          <p:nvPr/>
        </p:nvCxnSpPr>
        <p:spPr>
          <a:xfrm rot="16200000" flipV="1">
            <a:off x="5363924" y="2453110"/>
            <a:ext cx="2831715" cy="1146396"/>
          </a:xfrm>
          <a:prstGeom prst="bentConnector4">
            <a:avLst>
              <a:gd name="adj1" fmla="val 19026"/>
              <a:gd name="adj2" fmla="val 119941"/>
            </a:avLst>
          </a:prstGeom>
          <a:noFill/>
          <a:ln w="28575" cap="flat" cmpd="sng">
            <a:solidFill>
              <a:schemeClr val="dk2"/>
            </a:solidFill>
            <a:prstDash val="solid"/>
            <a:round/>
            <a:headEnd type="none" w="med" len="med"/>
            <a:tailEnd type="triangle" w="med" len="med"/>
          </a:ln>
        </p:spPr>
      </p:cxnSp>
      <p:sp>
        <p:nvSpPr>
          <p:cNvPr id="15" name="Rectangle 1">
            <a:extLst>
              <a:ext uri="{FF2B5EF4-FFF2-40B4-BE49-F238E27FC236}">
                <a16:creationId xmlns:a16="http://schemas.microsoft.com/office/drawing/2014/main" id="{48FA27F0-06E1-9F23-8733-197D167350EA}"/>
              </a:ext>
            </a:extLst>
          </p:cNvPr>
          <p:cNvSpPr>
            <a:spLocks noChangeArrowheads="1"/>
          </p:cNvSpPr>
          <p:nvPr/>
        </p:nvSpPr>
        <p:spPr bwMode="auto">
          <a:xfrm>
            <a:off x="1381125" y="965241"/>
            <a:ext cx="454737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Exotc350 DmBd BT" panose="04030705050B02020A03"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err="1">
                <a:ln>
                  <a:noFill/>
                </a:ln>
                <a:solidFill>
                  <a:schemeClr val="tx1"/>
                </a:solidFill>
                <a:effectLst/>
                <a:latin typeface="Exotc350 DmBd BT" panose="04030705050B02020A03" pitchFamily="82" charset="0"/>
              </a:rPr>
              <a:t>Successfully</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observed</a:t>
            </a:r>
            <a:r>
              <a:rPr kumimoji="0" lang="fr-FR" altLang="fr-FR" sz="1600" b="0" i="0" u="none" strike="noStrike" cap="none" normalizeH="0" baseline="0" dirty="0">
                <a:ln>
                  <a:noFill/>
                </a:ln>
                <a:solidFill>
                  <a:schemeClr val="tx1"/>
                </a:solidFill>
                <a:effectLst/>
                <a:latin typeface="Exotc350 DmBd BT" panose="04030705050B02020A03" pitchFamily="82" charset="0"/>
              </a:rPr>
              <a:t> and </a:t>
            </a:r>
            <a:r>
              <a:rPr kumimoji="0" lang="fr-FR" altLang="fr-FR" sz="1600" b="0" i="0" u="none" strike="noStrike" cap="none" normalizeH="0" baseline="0" dirty="0" err="1">
                <a:ln>
                  <a:noFill/>
                </a:ln>
                <a:solidFill>
                  <a:schemeClr val="tx1"/>
                </a:solidFill>
                <a:effectLst/>
                <a:latin typeface="Exotc350 DmBd BT" panose="04030705050B02020A03" pitchFamily="82" charset="0"/>
              </a:rPr>
              <a:t>analyzed</a:t>
            </a:r>
            <a:r>
              <a:rPr kumimoji="0" lang="fr-FR" altLang="fr-FR" sz="1600" b="0" i="0" u="none" strike="noStrike" cap="none" normalizeH="0" baseline="0" dirty="0">
                <a:ln>
                  <a:noFill/>
                </a:ln>
                <a:solidFill>
                  <a:schemeClr val="tx1"/>
                </a:solidFill>
                <a:effectLst/>
                <a:latin typeface="Exotc350 DmBd BT" panose="04030705050B02020A03" pitchFamily="82" charset="0"/>
              </a:rPr>
              <a:t> the open cluster </a:t>
            </a:r>
            <a:r>
              <a:rPr kumimoji="0" lang="fr-FR" altLang="fr-FR" sz="1600" b="0" i="0" u="none" strike="noStrike" cap="none" normalizeH="0" baseline="0" dirty="0" err="1">
                <a:ln>
                  <a:noFill/>
                </a:ln>
                <a:solidFill>
                  <a:schemeClr val="tx1"/>
                </a:solidFill>
                <a:effectLst/>
                <a:latin typeface="Exotc350 DmBd BT" panose="04030705050B02020A03" pitchFamily="82" charset="0"/>
              </a:rPr>
              <a:t>Platais</a:t>
            </a:r>
            <a:r>
              <a:rPr kumimoji="0" lang="fr-FR" altLang="fr-FR" sz="1600" b="0" i="0" u="none" strike="noStrike" cap="none" normalizeH="0" baseline="0" dirty="0">
                <a:ln>
                  <a:noFill/>
                </a:ln>
                <a:solidFill>
                  <a:schemeClr val="tx1"/>
                </a:solidFill>
                <a:effectLst/>
                <a:latin typeface="Exotc350 DmBd BT" panose="04030705050B02020A03" pitchFamily="82" charset="0"/>
              </a:rPr>
              <a:t> 2, </a:t>
            </a:r>
            <a:r>
              <a:rPr kumimoji="0" lang="fr-FR" altLang="fr-FR" sz="1600" b="0" i="0" u="none" strike="noStrike" cap="none" normalizeH="0" baseline="0" dirty="0" err="1">
                <a:ln>
                  <a:noFill/>
                </a:ln>
                <a:solidFill>
                  <a:schemeClr val="tx1"/>
                </a:solidFill>
                <a:effectLst/>
                <a:latin typeface="Exotc350 DmBd BT" panose="04030705050B02020A03" pitchFamily="82" charset="0"/>
              </a:rPr>
              <a:t>generating</a:t>
            </a:r>
            <a:r>
              <a:rPr kumimoji="0" lang="fr-FR" altLang="fr-FR" sz="1600" b="0" i="0" u="none" strike="noStrike" cap="none" normalizeH="0" baseline="0" dirty="0">
                <a:ln>
                  <a:noFill/>
                </a:ln>
                <a:solidFill>
                  <a:schemeClr val="tx1"/>
                </a:solidFill>
                <a:effectLst/>
                <a:latin typeface="Exotc350 DmBd BT" panose="04030705050B02020A03" pitchFamily="82" charset="0"/>
              </a:rPr>
              <a:t> an HR </a:t>
            </a:r>
            <a:r>
              <a:rPr kumimoji="0" lang="fr-FR" altLang="fr-FR" sz="1600" b="0" i="0" u="none" strike="noStrike" cap="none" normalizeH="0" baseline="0" dirty="0" err="1">
                <a:ln>
                  <a:noFill/>
                </a:ln>
                <a:solidFill>
                  <a:schemeClr val="tx1"/>
                </a:solidFill>
                <a:effectLst/>
                <a:latin typeface="Exotc350 DmBd BT" panose="04030705050B02020A03" pitchFamily="82" charset="0"/>
              </a:rPr>
              <a:t>diagram</a:t>
            </a:r>
            <a:r>
              <a:rPr kumimoji="0" lang="fr-FR" altLang="fr-FR" sz="1600" b="0" i="0" u="none" strike="noStrike" cap="none" normalizeH="0" baseline="0" dirty="0">
                <a:ln>
                  <a:noFill/>
                </a:ln>
                <a:solidFill>
                  <a:schemeClr val="tx1"/>
                </a:solidFill>
                <a:effectLst/>
                <a:latin typeface="Exotc350 DmBd BT" panose="04030705050B02020A03" pitchFamily="82" charset="0"/>
              </a:rPr>
              <a:t> and </a:t>
            </a:r>
            <a:r>
              <a:rPr kumimoji="0" lang="fr-FR" altLang="fr-FR" sz="1600" b="0" i="0" u="none" strike="noStrike" cap="none" normalizeH="0" baseline="0" dirty="0" err="1">
                <a:ln>
                  <a:noFill/>
                </a:ln>
                <a:solidFill>
                  <a:schemeClr val="tx1"/>
                </a:solidFill>
                <a:effectLst/>
                <a:latin typeface="Exotc350 DmBd BT" panose="04030705050B02020A03" pitchFamily="82" charset="0"/>
              </a:rPr>
              <a:t>determining</a:t>
            </a:r>
            <a:r>
              <a:rPr kumimoji="0" lang="fr-FR" altLang="fr-FR" sz="1600" b="0" i="0" u="none" strike="noStrike" cap="none" normalizeH="0" baseline="0" dirty="0">
                <a:ln>
                  <a:noFill/>
                </a:ln>
                <a:solidFill>
                  <a:schemeClr val="tx1"/>
                </a:solidFill>
                <a:effectLst/>
                <a:latin typeface="Exotc350 DmBd BT" panose="04030705050B02020A03" pitchFamily="82" charset="0"/>
              </a:rPr>
              <a:t> the spectral type distribution.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Exotc350 DmBd BT" panose="04030705050B02020A03" pitchFamily="82" charset="0"/>
              </a:rPr>
              <a:t>The cluster </a:t>
            </a:r>
            <a:r>
              <a:rPr kumimoji="0" lang="fr-FR" altLang="fr-FR" sz="1600" b="0" i="0" u="none" strike="noStrike" cap="none" normalizeH="0" baseline="0" dirty="0" err="1">
                <a:ln>
                  <a:noFill/>
                </a:ln>
                <a:solidFill>
                  <a:schemeClr val="tx1"/>
                </a:solidFill>
                <a:effectLst/>
                <a:latin typeface="Exotc350 DmBd BT" panose="04030705050B02020A03" pitchFamily="82" charset="0"/>
              </a:rPr>
              <a:t>is</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dominated</a:t>
            </a:r>
            <a:r>
              <a:rPr kumimoji="0" lang="fr-FR" altLang="fr-FR" sz="1600" b="0" i="0" u="none" strike="noStrike" cap="none" normalizeH="0" baseline="0" dirty="0">
                <a:ln>
                  <a:noFill/>
                </a:ln>
                <a:solidFill>
                  <a:schemeClr val="tx1"/>
                </a:solidFill>
                <a:effectLst/>
                <a:latin typeface="Exotc350 DmBd BT" panose="04030705050B02020A03" pitchFamily="82" charset="0"/>
              </a:rPr>
              <a:t> by K and F-type stars, </a:t>
            </a:r>
            <a:r>
              <a:rPr kumimoji="0" lang="fr-FR" altLang="fr-FR" sz="1600" b="0" i="0" u="none" strike="noStrike" cap="none" normalizeH="0" baseline="0" dirty="0" err="1">
                <a:ln>
                  <a:noFill/>
                </a:ln>
                <a:solidFill>
                  <a:schemeClr val="tx1"/>
                </a:solidFill>
                <a:effectLst/>
                <a:latin typeface="Exotc350 DmBd BT" panose="04030705050B02020A03" pitchFamily="82" charset="0"/>
              </a:rPr>
              <a:t>with</a:t>
            </a:r>
            <a:r>
              <a:rPr kumimoji="0" lang="fr-FR" altLang="fr-FR" sz="1600" b="0" i="0" u="none" strike="noStrike" cap="none" normalizeH="0" baseline="0" dirty="0">
                <a:ln>
                  <a:noFill/>
                </a:ln>
                <a:solidFill>
                  <a:schemeClr val="tx1"/>
                </a:solidFill>
                <a:effectLst/>
                <a:latin typeface="Exotc350 DmBd BT" panose="04030705050B02020A03" pitchFamily="82" charset="0"/>
              </a:rPr>
              <a:t> a </a:t>
            </a:r>
            <a:r>
              <a:rPr kumimoji="0" lang="fr-FR" altLang="fr-FR" sz="1600" b="0" i="0" u="none" strike="noStrike" cap="none" normalizeH="0" baseline="0" dirty="0" err="1">
                <a:ln>
                  <a:noFill/>
                </a:ln>
                <a:solidFill>
                  <a:schemeClr val="tx1"/>
                </a:solidFill>
                <a:effectLst/>
                <a:latin typeface="Exotc350 DmBd BT" panose="04030705050B02020A03" pitchFamily="82" charset="0"/>
              </a:rPr>
              <a:t>smaller</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presence</a:t>
            </a:r>
            <a:r>
              <a:rPr kumimoji="0" lang="fr-FR" altLang="fr-FR" sz="1600" b="0" i="0" u="none" strike="noStrike" cap="none" normalizeH="0" baseline="0" dirty="0">
                <a:ln>
                  <a:noFill/>
                </a:ln>
                <a:solidFill>
                  <a:schemeClr val="tx1"/>
                </a:solidFill>
                <a:effectLst/>
                <a:latin typeface="Exotc350 DmBd BT" panose="04030705050B02020A03" pitchFamily="82" charset="0"/>
              </a:rPr>
              <a:t> of A, G, M, and B types, </a:t>
            </a:r>
            <a:r>
              <a:rPr kumimoji="0" lang="fr-FR" altLang="fr-FR" sz="1600" b="0" i="0" u="none" strike="noStrike" cap="none" normalizeH="0" baseline="0" dirty="0" err="1">
                <a:ln>
                  <a:noFill/>
                </a:ln>
                <a:solidFill>
                  <a:schemeClr val="tx1"/>
                </a:solidFill>
                <a:effectLst/>
                <a:latin typeface="Exotc350 DmBd BT" panose="04030705050B02020A03" pitchFamily="82" charset="0"/>
              </a:rPr>
              <a:t>indicating</a:t>
            </a:r>
            <a:r>
              <a:rPr kumimoji="0" lang="fr-FR" altLang="fr-FR" sz="1600" b="0" i="0" u="none" strike="noStrike" cap="none" normalizeH="0" baseline="0" dirty="0">
                <a:ln>
                  <a:noFill/>
                </a:ln>
                <a:solidFill>
                  <a:schemeClr val="tx1"/>
                </a:solidFill>
                <a:effectLst/>
                <a:latin typeface="Exotc350 DmBd BT" panose="04030705050B02020A03" pitchFamily="82" charset="0"/>
              </a:rPr>
              <a:t> a </a:t>
            </a:r>
            <a:r>
              <a:rPr kumimoji="0" lang="fr-FR" altLang="fr-FR" sz="1600" b="0" i="0" u="none" strike="noStrike" cap="none" normalizeH="0" baseline="0" dirty="0" err="1">
                <a:ln>
                  <a:noFill/>
                </a:ln>
                <a:solidFill>
                  <a:schemeClr val="tx1"/>
                </a:solidFill>
                <a:effectLst/>
                <a:latin typeface="Exotc350 DmBd BT" panose="04030705050B02020A03" pitchFamily="82" charset="0"/>
              </a:rPr>
              <a:t>moderately</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young</a:t>
            </a:r>
            <a:r>
              <a:rPr kumimoji="0" lang="fr-FR" altLang="fr-FR" sz="1600" b="0" i="0" u="none" strike="noStrike" cap="none" normalizeH="0" baseline="0" dirty="0">
                <a:ln>
                  <a:noFill/>
                </a:ln>
                <a:solidFill>
                  <a:schemeClr val="tx1"/>
                </a:solidFill>
                <a:effectLst/>
                <a:latin typeface="Exotc350 DmBd BT" panose="04030705050B02020A03" pitchFamily="82" charset="0"/>
              </a:rPr>
              <a:t> cluster </a:t>
            </a:r>
          </a:p>
        </p:txBody>
      </p:sp>
      <p:sp>
        <p:nvSpPr>
          <p:cNvPr id="16" name="Rectangle 2">
            <a:extLst>
              <a:ext uri="{FF2B5EF4-FFF2-40B4-BE49-F238E27FC236}">
                <a16:creationId xmlns:a16="http://schemas.microsoft.com/office/drawing/2014/main" id="{3E9B9913-88C3-4CAF-E581-4643192613AB}"/>
              </a:ext>
            </a:extLst>
          </p:cNvPr>
          <p:cNvSpPr>
            <a:spLocks noChangeArrowheads="1"/>
          </p:cNvSpPr>
          <p:nvPr/>
        </p:nvSpPr>
        <p:spPr bwMode="auto">
          <a:xfrm>
            <a:off x="1791021" y="3180065"/>
            <a:ext cx="4547373"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Exotc350 DmBd BT" panose="04030705050B02020A03" pitchFamily="82" charset="0"/>
              </a:rPr>
              <a:t>The </a:t>
            </a:r>
            <a:r>
              <a:rPr kumimoji="0" lang="fr-FR" altLang="fr-FR" sz="1600" b="0" i="0" u="none" strike="noStrike" cap="none" normalizeH="0" baseline="0" dirty="0" err="1">
                <a:ln>
                  <a:noFill/>
                </a:ln>
                <a:solidFill>
                  <a:schemeClr val="tx1"/>
                </a:solidFill>
                <a:effectLst/>
                <a:latin typeface="Exotc350 DmBd BT" panose="04030705050B02020A03" pitchFamily="82" charset="0"/>
              </a:rPr>
              <a:t>abundance</a:t>
            </a:r>
            <a:r>
              <a:rPr kumimoji="0" lang="fr-FR" altLang="fr-FR" sz="1600" b="0" i="0" u="none" strike="noStrike" cap="none" normalizeH="0" baseline="0" dirty="0">
                <a:ln>
                  <a:noFill/>
                </a:ln>
                <a:solidFill>
                  <a:schemeClr val="tx1"/>
                </a:solidFill>
                <a:effectLst/>
                <a:latin typeface="Exotc350 DmBd BT" panose="04030705050B02020A03" pitchFamily="82" charset="0"/>
              </a:rPr>
              <a:t> of K and F-type stars </a:t>
            </a:r>
            <a:r>
              <a:rPr kumimoji="0" lang="fr-FR" altLang="fr-FR" sz="1600" b="0" i="0" u="none" strike="noStrike" cap="none" normalizeH="0" baseline="0" dirty="0" err="1">
                <a:ln>
                  <a:noFill/>
                </a:ln>
                <a:solidFill>
                  <a:schemeClr val="tx1"/>
                </a:solidFill>
                <a:effectLst/>
                <a:latin typeface="Exotc350 DmBd BT" panose="04030705050B02020A03" pitchFamily="82" charset="0"/>
              </a:rPr>
              <a:t>suggests</a:t>
            </a:r>
            <a:r>
              <a:rPr kumimoji="0" lang="fr-FR" altLang="fr-FR" sz="1600" b="0" i="0" u="none" strike="noStrike" cap="none" normalizeH="0" baseline="0" dirty="0">
                <a:ln>
                  <a:noFill/>
                </a:ln>
                <a:solidFill>
                  <a:schemeClr val="tx1"/>
                </a:solidFill>
                <a:effectLst/>
                <a:latin typeface="Exotc350 DmBd BT" panose="04030705050B02020A03" pitchFamily="82" charset="0"/>
              </a:rPr>
              <a:t> an </a:t>
            </a:r>
            <a:r>
              <a:rPr kumimoji="0" lang="fr-FR" altLang="fr-FR" sz="1600" b="0" i="0" u="none" strike="noStrike" cap="none" normalizeH="0" baseline="0" dirty="0" err="1">
                <a:ln>
                  <a:noFill/>
                </a:ln>
                <a:solidFill>
                  <a:schemeClr val="tx1"/>
                </a:solidFill>
                <a:effectLst/>
                <a:latin typeface="Exotc350 DmBd BT" panose="04030705050B02020A03" pitchFamily="82" charset="0"/>
              </a:rPr>
              <a:t>estimated</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age</a:t>
            </a:r>
            <a:r>
              <a:rPr kumimoji="0" lang="fr-FR" altLang="fr-FR" sz="1600" b="0" i="0" u="none" strike="noStrike" cap="none" normalizeH="0" baseline="0" dirty="0">
                <a:ln>
                  <a:noFill/>
                </a:ln>
                <a:solidFill>
                  <a:schemeClr val="tx1"/>
                </a:solidFill>
                <a:effectLst/>
                <a:latin typeface="Exotc350 DmBd BT" panose="04030705050B02020A03" pitchFamily="82" charset="0"/>
              </a:rPr>
              <a:t> of 100-300 million </a:t>
            </a:r>
            <a:r>
              <a:rPr kumimoji="0" lang="fr-FR" altLang="fr-FR" sz="1600" b="0" i="0" u="none" strike="noStrike" cap="none" normalizeH="0" baseline="0" dirty="0" err="1">
                <a:ln>
                  <a:noFill/>
                </a:ln>
                <a:solidFill>
                  <a:schemeClr val="tx1"/>
                </a:solidFill>
                <a:effectLst/>
                <a:latin typeface="Exotc350 DmBd BT" panose="04030705050B02020A03" pitchFamily="82" charset="0"/>
              </a:rPr>
              <a:t>years</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with</a:t>
            </a:r>
            <a:r>
              <a:rPr kumimoji="0" lang="fr-FR" altLang="fr-FR" sz="1600" b="0" i="0" u="none" strike="noStrike" cap="none" normalizeH="0" baseline="0" dirty="0">
                <a:ln>
                  <a:noFill/>
                </a:ln>
                <a:solidFill>
                  <a:schemeClr val="tx1"/>
                </a:solidFill>
                <a:effectLst/>
                <a:latin typeface="Exotc350 DmBd BT" panose="04030705050B02020A03" pitchFamily="82" charset="0"/>
              </a:rPr>
              <a:t> active </a:t>
            </a:r>
            <a:r>
              <a:rPr kumimoji="0" lang="fr-FR" altLang="fr-FR" sz="1600" b="0" i="0" u="none" strike="noStrike" cap="none" normalizeH="0" baseline="0" dirty="0" err="1">
                <a:ln>
                  <a:noFill/>
                </a:ln>
                <a:solidFill>
                  <a:schemeClr val="tx1"/>
                </a:solidFill>
                <a:effectLst/>
                <a:latin typeface="Exotc350 DmBd BT" panose="04030705050B02020A03" pitchFamily="82" charset="0"/>
              </a:rPr>
              <a:t>stellar</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evolution</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occurring</a:t>
            </a:r>
            <a:r>
              <a:rPr kumimoji="0" lang="fr-FR" altLang="fr-FR" sz="1600" b="0" i="0" u="none" strike="noStrike" cap="none" normalizeH="0" baseline="0" dirty="0">
                <a:ln>
                  <a:noFill/>
                </a:ln>
                <a:solidFill>
                  <a:schemeClr val="tx1"/>
                </a:solidFill>
                <a:effectLst/>
                <a:latin typeface="Exotc350 DmBd BT" panose="04030705050B02020A03" pitchFamily="82"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tx1"/>
                </a:solidFill>
                <a:effectLst/>
                <a:latin typeface="Exotc350 DmBd BT" panose="04030705050B02020A03" pitchFamily="82" charset="0"/>
              </a:rPr>
              <a:t>The HR </a:t>
            </a:r>
            <a:r>
              <a:rPr kumimoji="0" lang="fr-FR" altLang="fr-FR" sz="1600" b="0" i="0" u="none" strike="noStrike" cap="none" normalizeH="0" baseline="0" dirty="0" err="1">
                <a:ln>
                  <a:noFill/>
                </a:ln>
                <a:solidFill>
                  <a:schemeClr val="tx1"/>
                </a:solidFill>
                <a:effectLst/>
                <a:latin typeface="Exotc350 DmBd BT" panose="04030705050B02020A03" pitchFamily="82" charset="0"/>
              </a:rPr>
              <a:t>diagram</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reveals</a:t>
            </a:r>
            <a:r>
              <a:rPr kumimoji="0" lang="fr-FR" altLang="fr-FR" sz="1600" b="0" i="0" u="none" strike="noStrike" cap="none" normalizeH="0" baseline="0" dirty="0">
                <a:ln>
                  <a:noFill/>
                </a:ln>
                <a:solidFill>
                  <a:schemeClr val="tx1"/>
                </a:solidFill>
                <a:effectLst/>
                <a:latin typeface="Exotc350 DmBd BT" panose="04030705050B02020A03" pitchFamily="82" charset="0"/>
              </a:rPr>
              <a:t> the </a:t>
            </a:r>
            <a:r>
              <a:rPr kumimoji="0" lang="fr-FR" altLang="fr-FR" sz="1600" b="0" i="0" u="none" strike="noStrike" cap="none" normalizeH="0" baseline="0" dirty="0" err="1">
                <a:ln>
                  <a:noFill/>
                </a:ln>
                <a:solidFill>
                  <a:schemeClr val="tx1"/>
                </a:solidFill>
                <a:effectLst/>
                <a:latin typeface="Exotc350 DmBd BT" panose="04030705050B02020A03" pitchFamily="82" charset="0"/>
              </a:rPr>
              <a:t>cluster’s</a:t>
            </a:r>
            <a:r>
              <a:rPr kumimoji="0" lang="fr-FR" altLang="fr-FR" sz="1600" b="0" i="0" u="none" strike="noStrike" cap="none" normalizeH="0" baseline="0" dirty="0">
                <a:ln>
                  <a:noFill/>
                </a:ln>
                <a:solidFill>
                  <a:schemeClr val="tx1"/>
                </a:solidFill>
                <a:effectLst/>
                <a:latin typeface="Exotc350 DmBd BT" panose="04030705050B02020A03" pitchFamily="82" charset="0"/>
              </a:rPr>
              <a:t> main-</a:t>
            </a:r>
            <a:r>
              <a:rPr kumimoji="0" lang="fr-FR" altLang="fr-FR" sz="1600" b="0" i="0" u="none" strike="noStrike" cap="none" normalizeH="0" baseline="0" dirty="0" err="1">
                <a:ln>
                  <a:noFill/>
                </a:ln>
                <a:solidFill>
                  <a:schemeClr val="tx1"/>
                </a:solidFill>
                <a:effectLst/>
                <a:latin typeface="Exotc350 DmBd BT" panose="04030705050B02020A03" pitchFamily="82" charset="0"/>
              </a:rPr>
              <a:t>sequence</a:t>
            </a:r>
            <a:r>
              <a:rPr kumimoji="0" lang="fr-FR" altLang="fr-FR" sz="1600" b="0" i="0" u="none" strike="noStrike" cap="none" normalizeH="0" baseline="0" dirty="0">
                <a:ln>
                  <a:noFill/>
                </a:ln>
                <a:solidFill>
                  <a:schemeClr val="tx1"/>
                </a:solidFill>
                <a:effectLst/>
                <a:latin typeface="Exotc350 DmBd BT" panose="04030705050B02020A03" pitchFamily="82" charset="0"/>
              </a:rPr>
              <a:t> stars, </a:t>
            </a:r>
            <a:r>
              <a:rPr kumimoji="0" lang="fr-FR" altLang="fr-FR" sz="1600" b="0" i="0" u="none" strike="noStrike" cap="none" normalizeH="0" baseline="0" dirty="0" err="1">
                <a:ln>
                  <a:noFill/>
                </a:ln>
                <a:solidFill>
                  <a:schemeClr val="tx1"/>
                </a:solidFill>
                <a:effectLst/>
                <a:latin typeface="Exotc350 DmBd BT" panose="04030705050B02020A03" pitchFamily="82" charset="0"/>
              </a:rPr>
              <a:t>providing</a:t>
            </a:r>
            <a:r>
              <a:rPr kumimoji="0" lang="fr-FR" altLang="fr-FR" sz="1600" b="0" i="0" u="none" strike="noStrike" cap="none" normalizeH="0" baseline="0" dirty="0">
                <a:ln>
                  <a:noFill/>
                </a:ln>
                <a:solidFill>
                  <a:schemeClr val="tx1"/>
                </a:solidFill>
                <a:effectLst/>
                <a:latin typeface="Exotc350 DmBd BT" panose="04030705050B02020A03" pitchFamily="82" charset="0"/>
              </a:rPr>
              <a:t> a </a:t>
            </a:r>
            <a:r>
              <a:rPr kumimoji="0" lang="fr-FR" altLang="fr-FR" sz="1600" b="0" i="0" u="none" strike="noStrike" cap="none" normalizeH="0" baseline="0" dirty="0" err="1">
                <a:ln>
                  <a:noFill/>
                </a:ln>
                <a:solidFill>
                  <a:schemeClr val="tx1"/>
                </a:solidFill>
                <a:effectLst/>
                <a:latin typeface="Exotc350 DmBd BT" panose="04030705050B02020A03" pitchFamily="82" charset="0"/>
              </a:rPr>
              <a:t>foundation</a:t>
            </a:r>
            <a:r>
              <a:rPr kumimoji="0" lang="fr-FR" altLang="fr-FR" sz="1600" b="0" i="0" u="none" strike="noStrike" cap="none" normalizeH="0" baseline="0" dirty="0">
                <a:ln>
                  <a:noFill/>
                </a:ln>
                <a:solidFill>
                  <a:schemeClr val="tx1"/>
                </a:solidFill>
                <a:effectLst/>
                <a:latin typeface="Exotc350 DmBd BT" panose="04030705050B02020A03" pitchFamily="82" charset="0"/>
              </a:rPr>
              <a:t> for </a:t>
            </a:r>
            <a:r>
              <a:rPr kumimoji="0" lang="fr-FR" altLang="fr-FR" sz="1600" b="0" i="0" u="none" strike="noStrike" cap="none" normalizeH="0" baseline="0" dirty="0" err="1">
                <a:ln>
                  <a:noFill/>
                </a:ln>
                <a:solidFill>
                  <a:schemeClr val="tx1"/>
                </a:solidFill>
                <a:effectLst/>
                <a:latin typeface="Exotc350 DmBd BT" panose="04030705050B02020A03" pitchFamily="82" charset="0"/>
              </a:rPr>
              <a:t>further</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analysis</a:t>
            </a:r>
            <a:r>
              <a:rPr kumimoji="0" lang="fr-FR" altLang="fr-FR" sz="1600" b="0" i="0" u="none" strike="noStrike" cap="none" normalizeH="0" baseline="0" dirty="0">
                <a:ln>
                  <a:noFill/>
                </a:ln>
                <a:solidFill>
                  <a:schemeClr val="tx1"/>
                </a:solidFill>
                <a:effectLst/>
                <a:latin typeface="Exotc350 DmBd BT" panose="04030705050B02020A03" pitchFamily="82" charset="0"/>
              </a:rPr>
              <a:t> of </a:t>
            </a:r>
            <a:r>
              <a:rPr kumimoji="0" lang="fr-FR" altLang="fr-FR" sz="1600" b="0" i="0" u="none" strike="noStrike" cap="none" normalizeH="0" baseline="0" dirty="0" err="1">
                <a:ln>
                  <a:noFill/>
                </a:ln>
                <a:solidFill>
                  <a:schemeClr val="tx1"/>
                </a:solidFill>
                <a:effectLst/>
                <a:latin typeface="Exotc350 DmBd BT" panose="04030705050B02020A03" pitchFamily="82" charset="0"/>
              </a:rPr>
              <a:t>its</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stellar</a:t>
            </a:r>
            <a:r>
              <a:rPr kumimoji="0" lang="fr-FR" altLang="fr-FR" sz="1600" b="0" i="0" u="none" strike="noStrike" cap="none" normalizeH="0" baseline="0" dirty="0">
                <a:ln>
                  <a:noFill/>
                </a:ln>
                <a:solidFill>
                  <a:schemeClr val="tx1"/>
                </a:solidFill>
                <a:effectLst/>
                <a:latin typeface="Exotc350 DmBd BT" panose="04030705050B02020A03" pitchFamily="82" charset="0"/>
              </a:rPr>
              <a:t> </a:t>
            </a:r>
            <a:r>
              <a:rPr kumimoji="0" lang="fr-FR" altLang="fr-FR" sz="1600" b="0" i="0" u="none" strike="noStrike" cap="none" normalizeH="0" baseline="0" dirty="0" err="1">
                <a:ln>
                  <a:noFill/>
                </a:ln>
                <a:solidFill>
                  <a:schemeClr val="tx1"/>
                </a:solidFill>
                <a:effectLst/>
                <a:latin typeface="Exotc350 DmBd BT" panose="04030705050B02020A03" pitchFamily="82" charset="0"/>
              </a:rPr>
              <a:t>characteristics</a:t>
            </a:r>
            <a:r>
              <a:rPr kumimoji="0" lang="fr-FR" altLang="fr-FR" sz="1600" b="0" i="0" u="none" strike="noStrike" cap="none" normalizeH="0" baseline="0" dirty="0">
                <a:ln>
                  <a:noFill/>
                </a:ln>
                <a:solidFill>
                  <a:schemeClr val="tx1"/>
                </a:solidFill>
                <a:effectLst/>
                <a:latin typeface="Exotc350 DmBd BT" panose="04030705050B02020A03" pitchFamily="8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Exotc350 DmBd BT" panose="04030705050B02020A03" pitchFamily="82" charset="0"/>
            </a:endParaRPr>
          </a:p>
        </p:txBody>
      </p:sp>
      <p:sp>
        <p:nvSpPr>
          <p:cNvPr id="29" name="TextBox 28">
            <a:extLst>
              <a:ext uri="{FF2B5EF4-FFF2-40B4-BE49-F238E27FC236}">
                <a16:creationId xmlns:a16="http://schemas.microsoft.com/office/drawing/2014/main" id="{AFD26C78-2F0F-710D-645D-1CEDECBF1109}"/>
              </a:ext>
            </a:extLst>
          </p:cNvPr>
          <p:cNvSpPr txBox="1"/>
          <p:nvPr/>
        </p:nvSpPr>
        <p:spPr>
          <a:xfrm>
            <a:off x="5759189" y="2118050"/>
            <a:ext cx="3379199" cy="1815882"/>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latin typeface="Exotc350 DmBd BT" panose="04030705050B02020A03" pitchFamily="82" charset="0"/>
              </a:rPr>
              <a:t>Future analysis will focus on isochrone fitting to estimates The </a:t>
            </a:r>
            <a:r>
              <a:rPr lang="en-US" dirty="0" err="1">
                <a:solidFill>
                  <a:schemeClr val="tx1"/>
                </a:solidFill>
                <a:latin typeface="Exotc350 DmBd BT" panose="04030705050B02020A03" pitchFamily="82" charset="0"/>
              </a:rPr>
              <a:t>ageS</a:t>
            </a:r>
            <a:r>
              <a:rPr lang="en-US" dirty="0">
                <a:solidFill>
                  <a:schemeClr val="tx1"/>
                </a:solidFill>
                <a:latin typeface="Exotc350 DmBd BT" panose="04030705050B02020A03" pitchFamily="82" charset="0"/>
              </a:rPr>
              <a:t>, Distances, and metallicity, Evolutionary Stages of Stars in a Cluster.</a:t>
            </a:r>
          </a:p>
          <a:p>
            <a:pPr marL="285750" indent="-285750">
              <a:buClr>
                <a:srgbClr val="FFFFFF"/>
              </a:buClr>
              <a:buFont typeface="Arial" panose="020B0604020202020204" pitchFamily="34" charset="0"/>
              <a:buChar char="•"/>
            </a:pPr>
            <a:r>
              <a:rPr lang="en-US" dirty="0">
                <a:solidFill>
                  <a:schemeClr val="tx1"/>
                </a:solidFill>
                <a:latin typeface="Exotc350 DmBd BT" panose="04030705050B02020A03" pitchFamily="82" charset="0"/>
              </a:rPr>
              <a:t>Additional cross-matching with catalogs and deeper photometry could uncover more faint or less visible members of </a:t>
            </a:r>
            <a:r>
              <a:rPr lang="en-US" dirty="0" err="1">
                <a:solidFill>
                  <a:schemeClr val="tx1"/>
                </a:solidFill>
                <a:latin typeface="Exotc350 DmBd BT" panose="04030705050B02020A03" pitchFamily="82" charset="0"/>
              </a:rPr>
              <a:t>Platais</a:t>
            </a:r>
            <a:r>
              <a:rPr lang="en-US" dirty="0">
                <a:solidFill>
                  <a:schemeClr val="tx1"/>
                </a:solidFill>
                <a:latin typeface="Exotc350 DmBd BT" panose="04030705050B02020A03" pitchFamily="82" charset="0"/>
              </a:rPr>
              <a:t> 2.</a:t>
            </a:r>
            <a:endParaRPr lang="fr-FR" dirty="0">
              <a:solidFill>
                <a:schemeClr val="tx1"/>
              </a:solidFill>
              <a:latin typeface="Exotc350 DmBd BT" panose="04030705050B02020A03" pitchFamily="8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3"/>
                                        </p:tgtEl>
                                        <p:attrNameLst>
                                          <p:attrName>style.visibility</p:attrName>
                                        </p:attrNameLst>
                                      </p:cBhvr>
                                      <p:to>
                                        <p:strVal val="visible"/>
                                      </p:to>
                                    </p:set>
                                    <p:animEffect transition="in" filter="fade">
                                      <p:cBhvr>
                                        <p:cTn id="7" dur="500"/>
                                        <p:tgtEl>
                                          <p:spTgt spid="13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1"/>
                                        </p:tgtEl>
                                        <p:attrNameLst>
                                          <p:attrName>style.visibility</p:attrName>
                                        </p:attrNameLst>
                                      </p:cBhvr>
                                      <p:to>
                                        <p:strVal val="visible"/>
                                      </p:to>
                                    </p:set>
                                    <p:animEffect transition="in" filter="fade">
                                      <p:cBhvr>
                                        <p:cTn id="10" dur="500"/>
                                        <p:tgtEl>
                                          <p:spTgt spid="13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22">
                                            <p:txEl>
                                              <p:pRg st="0" end="0"/>
                                            </p:txEl>
                                          </p:spTgt>
                                        </p:tgtEl>
                                        <p:attrNameLst>
                                          <p:attrName>style.visibility</p:attrName>
                                        </p:attrNameLst>
                                      </p:cBhvr>
                                      <p:to>
                                        <p:strVal val="visible"/>
                                      </p:to>
                                    </p:set>
                                    <p:animEffect transition="in" filter="fade">
                                      <p:cBhvr>
                                        <p:cTn id="13" dur="500"/>
                                        <p:tgtEl>
                                          <p:spTgt spid="132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30"/>
                                        </p:tgtEl>
                                        <p:attrNameLst>
                                          <p:attrName>style.visibility</p:attrName>
                                        </p:attrNameLst>
                                      </p:cBhvr>
                                      <p:to>
                                        <p:strVal val="visible"/>
                                      </p:to>
                                    </p:set>
                                    <p:animEffect transition="in" filter="fade">
                                      <p:cBhvr>
                                        <p:cTn id="25" dur="500"/>
                                        <p:tgtEl>
                                          <p:spTgt spid="13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28"/>
                                        </p:tgtEl>
                                        <p:attrNameLst>
                                          <p:attrName>style.visibility</p:attrName>
                                        </p:attrNameLst>
                                      </p:cBhvr>
                                      <p:to>
                                        <p:strVal val="visible"/>
                                      </p:to>
                                    </p:set>
                                    <p:animEffect transition="in" filter="fade">
                                      <p:cBhvr>
                                        <p:cTn id="28" dur="500"/>
                                        <p:tgtEl>
                                          <p:spTgt spid="1328"/>
                                        </p:tgtEl>
                                      </p:cBhvr>
                                    </p:animEffect>
                                  </p:childTnLst>
                                </p:cTn>
                              </p:par>
                              <p:par>
                                <p:cTn id="29" presetID="10" presetClass="entr" presetSubtype="0" fill="hold" nodeType="withEffect">
                                  <p:stCondLst>
                                    <p:cond delay="0"/>
                                  </p:stCondLst>
                                  <p:childTnLst>
                                    <p:set>
                                      <p:cBhvr>
                                        <p:cTn id="30" dur="1" fill="hold">
                                          <p:stCondLst>
                                            <p:cond delay="0"/>
                                          </p:stCondLst>
                                        </p:cTn>
                                        <p:tgtEl>
                                          <p:spTgt spid="1332"/>
                                        </p:tgtEl>
                                        <p:attrNameLst>
                                          <p:attrName>style.visibility</p:attrName>
                                        </p:attrNameLst>
                                      </p:cBhvr>
                                      <p:to>
                                        <p:strVal val="visible"/>
                                      </p:to>
                                    </p:set>
                                    <p:animEffect transition="in" filter="fade">
                                      <p:cBhvr>
                                        <p:cTn id="31" dur="500"/>
                                        <p:tgtEl>
                                          <p:spTgt spid="13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24">
                                            <p:txEl>
                                              <p:pRg st="0" end="0"/>
                                            </p:txEl>
                                          </p:spTgt>
                                        </p:tgtEl>
                                        <p:attrNameLst>
                                          <p:attrName>style.visibility</p:attrName>
                                        </p:attrNameLst>
                                      </p:cBhvr>
                                      <p:to>
                                        <p:strVal val="visible"/>
                                      </p:to>
                                    </p:set>
                                    <p:animEffect transition="in" filter="fade">
                                      <p:cBhvr>
                                        <p:cTn id="34" dur="500"/>
                                        <p:tgtEl>
                                          <p:spTgt spid="132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31"/>
                                        </p:tgtEl>
                                        <p:attrNameLst>
                                          <p:attrName>style.visibility</p:attrName>
                                        </p:attrNameLst>
                                      </p:cBhvr>
                                      <p:to>
                                        <p:strVal val="visible"/>
                                      </p:to>
                                    </p:set>
                                    <p:animEffect transition="in" filter="fade">
                                      <p:cBhvr>
                                        <p:cTn id="46" dur="500"/>
                                        <p:tgtEl>
                                          <p:spTgt spid="13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9"/>
                                        </p:tgtEl>
                                        <p:attrNameLst>
                                          <p:attrName>style.visibility</p:attrName>
                                        </p:attrNameLst>
                                      </p:cBhvr>
                                      <p:to>
                                        <p:strVal val="visible"/>
                                      </p:to>
                                    </p:set>
                                    <p:animEffect transition="in" filter="fade">
                                      <p:cBhvr>
                                        <p:cTn id="49" dur="500"/>
                                        <p:tgtEl>
                                          <p:spTgt spid="1329"/>
                                        </p:tgtEl>
                                      </p:cBhvr>
                                    </p:animEffect>
                                  </p:childTnLst>
                                </p:cTn>
                              </p:par>
                              <p:par>
                                <p:cTn id="50" presetID="10" presetClass="entr" presetSubtype="0" fill="hold" nodeType="withEffect">
                                  <p:stCondLst>
                                    <p:cond delay="0"/>
                                  </p:stCondLst>
                                  <p:childTnLst>
                                    <p:set>
                                      <p:cBhvr>
                                        <p:cTn id="51" dur="1" fill="hold">
                                          <p:stCondLst>
                                            <p:cond delay="0"/>
                                          </p:stCondLst>
                                        </p:cTn>
                                        <p:tgtEl>
                                          <p:spTgt spid="1334"/>
                                        </p:tgtEl>
                                        <p:attrNameLst>
                                          <p:attrName>style.visibility</p:attrName>
                                        </p:attrNameLst>
                                      </p:cBhvr>
                                      <p:to>
                                        <p:strVal val="visible"/>
                                      </p:to>
                                    </p:set>
                                    <p:animEffect transition="in" filter="fade">
                                      <p:cBhvr>
                                        <p:cTn id="52" dur="500"/>
                                        <p:tgtEl>
                                          <p:spTgt spid="13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26">
                                            <p:txEl>
                                              <p:pRg st="0" end="0"/>
                                            </p:txEl>
                                          </p:spTgt>
                                        </p:tgtEl>
                                        <p:attrNameLst>
                                          <p:attrName>style.visibility</p:attrName>
                                        </p:attrNameLst>
                                      </p:cBhvr>
                                      <p:to>
                                        <p:strVal val="visible"/>
                                      </p:to>
                                    </p:set>
                                    <p:animEffect transition="in" filter="fade">
                                      <p:cBhvr>
                                        <p:cTn id="55" dur="500"/>
                                        <p:tgtEl>
                                          <p:spTgt spid="1326">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1000"/>
                                        <p:tgtEl>
                                          <p:spTgt spid="29"/>
                                        </p:tgtEl>
                                      </p:cBhvr>
                                    </p:animEffect>
                                    <p:anim calcmode="lin" valueType="num">
                                      <p:cBhvr>
                                        <p:cTn id="61" dur="1000" fill="hold"/>
                                        <p:tgtEl>
                                          <p:spTgt spid="29"/>
                                        </p:tgtEl>
                                        <p:attrNameLst>
                                          <p:attrName>ppt_x</p:attrName>
                                        </p:attrNameLst>
                                      </p:cBhvr>
                                      <p:tavLst>
                                        <p:tav tm="0">
                                          <p:val>
                                            <p:strVal val="#ppt_x"/>
                                          </p:val>
                                        </p:tav>
                                        <p:tav tm="100000">
                                          <p:val>
                                            <p:strVal val="#ppt_x"/>
                                          </p:val>
                                        </p:tav>
                                      </p:tavLst>
                                    </p:anim>
                                    <p:anim calcmode="lin" valueType="num">
                                      <p:cBhvr>
                                        <p:cTn id="6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 grpId="0" animBg="1"/>
      <p:bldP spid="1322" grpId="0" build="p"/>
      <p:bldP spid="1324" grpId="0" build="p"/>
      <p:bldP spid="1326" grpId="0" build="p"/>
      <p:bldP spid="1328" grpId="0" animBg="1"/>
      <p:bldP spid="1329" grpId="0" animBg="1"/>
      <p:bldP spid="15" grpId="0"/>
      <p:bldP spid="16"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2"/>
        <p:cNvGrpSpPr/>
        <p:nvPr/>
      </p:nvGrpSpPr>
      <p:grpSpPr>
        <a:xfrm>
          <a:off x="0" y="0"/>
          <a:ext cx="0" cy="0"/>
          <a:chOff x="0" y="0"/>
          <a:chExt cx="0" cy="0"/>
        </a:xfrm>
      </p:grpSpPr>
      <p:sp>
        <p:nvSpPr>
          <p:cNvPr id="3223" name="Google Shape;3223;p66"/>
          <p:cNvSpPr txBox="1">
            <a:spLocks noGrp="1"/>
          </p:cNvSpPr>
          <p:nvPr>
            <p:ph type="title"/>
          </p:nvPr>
        </p:nvSpPr>
        <p:spPr>
          <a:xfrm>
            <a:off x="470800" y="435228"/>
            <a:ext cx="38844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600" dirty="0"/>
              <a:t>Thanks!</a:t>
            </a:r>
            <a:endParaRPr sz="660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323F014-5F1D-58CE-0880-F3FAB0D93E35}"/>
                  </a:ext>
                </a:extLst>
              </p14:cNvPr>
              <p14:cNvContentPartPr/>
              <p14:nvPr/>
            </p14:nvContentPartPr>
            <p14:xfrm>
              <a:off x="680720" y="3687680"/>
              <a:ext cx="3896640" cy="398160"/>
            </p14:xfrm>
          </p:contentPart>
        </mc:Choice>
        <mc:Fallback>
          <p:pic>
            <p:nvPicPr>
              <p:cNvPr id="4" name="Ink 3">
                <a:extLst>
                  <a:ext uri="{FF2B5EF4-FFF2-40B4-BE49-F238E27FC236}">
                    <a16:creationId xmlns:a16="http://schemas.microsoft.com/office/drawing/2014/main" id="{B323F014-5F1D-58CE-0880-F3FAB0D93E35}"/>
                  </a:ext>
                </a:extLst>
              </p:cNvPr>
              <p:cNvPicPr/>
              <p:nvPr/>
            </p:nvPicPr>
            <p:blipFill>
              <a:blip r:embed="rId4"/>
              <a:stretch>
                <a:fillRect/>
              </a:stretch>
            </p:blipFill>
            <p:spPr>
              <a:xfrm>
                <a:off x="617720" y="3624680"/>
                <a:ext cx="4022280" cy="523800"/>
              </a:xfrm>
              <a:prstGeom prst="rect">
                <a:avLst/>
              </a:prstGeom>
            </p:spPr>
          </p:pic>
        </mc:Fallback>
      </mc:AlternateContent>
      <p:sp>
        <p:nvSpPr>
          <p:cNvPr id="3224" name="Google Shape;3224;p66"/>
          <p:cNvSpPr txBox="1">
            <a:spLocks noGrp="1"/>
          </p:cNvSpPr>
          <p:nvPr>
            <p:ph type="subTitle" idx="1"/>
          </p:nvPr>
        </p:nvSpPr>
        <p:spPr>
          <a:xfrm>
            <a:off x="0" y="1799769"/>
            <a:ext cx="4826000" cy="2417720"/>
          </a:xfrm>
          <a:prstGeom prst="rect">
            <a:avLst/>
          </a:prstGeom>
        </p:spPr>
        <p:txBody>
          <a:bodyPr spcFirstLastPara="1" wrap="square" lIns="91425" tIns="91425" rIns="91425" bIns="91425" anchor="ctr" anchorCtr="0">
            <a:noAutofit/>
          </a:bodyPr>
          <a:lstStyle/>
          <a:p>
            <a:pPr marL="0" lvl="0" indent="0">
              <a:buClr>
                <a:schemeClr val="lt1"/>
              </a:buClr>
              <a:buSzPts val="1100"/>
            </a:pPr>
            <a:endParaRPr lang="en-US" sz="1600" b="1" dirty="0">
              <a:latin typeface="Exotc350 DmBd BT" panose="04030705050B02020A03" pitchFamily="82" charset="0"/>
            </a:endParaRPr>
          </a:p>
          <a:p>
            <a:pPr marL="0" lvl="0" indent="0">
              <a:buClr>
                <a:schemeClr val="lt1"/>
              </a:buClr>
              <a:buSzPts val="1100"/>
            </a:pPr>
            <a:r>
              <a:rPr lang="en-US" sz="1600" b="1" dirty="0">
                <a:latin typeface="Exotc350 DmBd BT" panose="04030705050B02020A03" pitchFamily="82" charset="0"/>
              </a:rPr>
              <a:t>A sincere thank you to all the professors and organizers of the International School for Young Astronomers (ISYA) for their incredible support and guidance. This experience has expanded our knowledge and passion for astronomy. </a:t>
            </a:r>
          </a:p>
          <a:p>
            <a:pPr marL="0" lvl="0" indent="0">
              <a:buClr>
                <a:schemeClr val="lt1"/>
              </a:buClr>
              <a:buSzPts val="1100"/>
            </a:pPr>
            <a:endParaRPr lang="en-US" sz="1600" b="1" dirty="0">
              <a:latin typeface="Exotc350 DmBd BT" panose="04030705050B02020A03" pitchFamily="82" charset="0"/>
            </a:endParaRPr>
          </a:p>
          <a:p>
            <a:pPr marL="0" lvl="0" indent="0">
              <a:buClr>
                <a:schemeClr val="lt1"/>
              </a:buClr>
              <a:buSzPts val="1100"/>
            </a:pPr>
            <a:r>
              <a:rPr lang="en-US" sz="1600" b="1" dirty="0">
                <a:latin typeface="Exotc350 DmBd BT" panose="04030705050B02020A03" pitchFamily="82" charset="0"/>
              </a:rPr>
              <a:t>Gratitude also to my fellow participants for their collaboration and friendship throughout this journey. Together, we have made lasting memories and grown as young astronomers. Thank you!</a:t>
            </a:r>
            <a:endParaRPr sz="1600" dirty="0">
              <a:latin typeface="Exotc350 DmBd BT" panose="04030705050B02020A03" pitchFamily="82" charset="0"/>
            </a:endParaRPr>
          </a:p>
        </p:txBody>
      </p:sp>
      <p:pic>
        <p:nvPicPr>
          <p:cNvPr id="6" name="Picture 5">
            <a:extLst>
              <a:ext uri="{FF2B5EF4-FFF2-40B4-BE49-F238E27FC236}">
                <a16:creationId xmlns:a16="http://schemas.microsoft.com/office/drawing/2014/main" id="{FA8D5FC0-9B07-6B64-E874-BC0702973F0F}"/>
              </a:ext>
            </a:extLst>
          </p:cNvPr>
          <p:cNvPicPr>
            <a:picLocks noChangeAspect="1"/>
          </p:cNvPicPr>
          <p:nvPr/>
        </p:nvPicPr>
        <p:blipFill>
          <a:blip r:embed="rId5"/>
          <a:stretch>
            <a:fillRect/>
          </a:stretch>
        </p:blipFill>
        <p:spPr>
          <a:xfrm>
            <a:off x="5258080" y="1243808"/>
            <a:ext cx="3492253" cy="3529643"/>
          </a:xfrm>
          <a:prstGeom prst="rect">
            <a:avLst/>
          </a:prstGeom>
        </p:spPr>
      </p:pic>
      <p:pic>
        <p:nvPicPr>
          <p:cNvPr id="8" name="Picture 7">
            <a:extLst>
              <a:ext uri="{FF2B5EF4-FFF2-40B4-BE49-F238E27FC236}">
                <a16:creationId xmlns:a16="http://schemas.microsoft.com/office/drawing/2014/main" id="{11B95CD7-A51C-1F05-CAE3-7285478AC585}"/>
              </a:ext>
            </a:extLst>
          </p:cNvPr>
          <p:cNvPicPr>
            <a:picLocks noChangeAspect="1"/>
          </p:cNvPicPr>
          <p:nvPr/>
        </p:nvPicPr>
        <p:blipFill>
          <a:blip r:embed="rId6"/>
          <a:stretch>
            <a:fillRect/>
          </a:stretch>
        </p:blipFill>
        <p:spPr>
          <a:xfrm>
            <a:off x="7903614" y="199088"/>
            <a:ext cx="873759" cy="873759"/>
          </a:xfrm>
          <a:prstGeom prst="rect">
            <a:avLst/>
          </a:prstGeom>
        </p:spPr>
      </p:pic>
      <p:sp>
        <p:nvSpPr>
          <p:cNvPr id="9" name="Google Shape;3223;p66">
            <a:extLst>
              <a:ext uri="{FF2B5EF4-FFF2-40B4-BE49-F238E27FC236}">
                <a16:creationId xmlns:a16="http://schemas.microsoft.com/office/drawing/2014/main" id="{80F3328B-377C-1768-FBB0-BB5CF6CDEE42}"/>
              </a:ext>
            </a:extLst>
          </p:cNvPr>
          <p:cNvSpPr txBox="1">
            <a:spLocks/>
          </p:cNvSpPr>
          <p:nvPr/>
        </p:nvSpPr>
        <p:spPr>
          <a:xfrm>
            <a:off x="4572000" y="272820"/>
            <a:ext cx="3884400" cy="104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Orbitron Black"/>
              <a:buNone/>
              <a:defRPr sz="6000" b="0" i="0" u="none" strike="noStrike" cap="none">
                <a:solidFill>
                  <a:schemeClr val="dk1"/>
                </a:solidFill>
                <a:latin typeface="Orbitron Black"/>
                <a:ea typeface="Orbitron Black"/>
                <a:cs typeface="Orbitron Black"/>
                <a:sym typeface="Orbitron Black"/>
              </a:defRPr>
            </a:lvl1pPr>
            <a:lvl2pPr marR="0" lvl="1" algn="ctr" rtl="0">
              <a:lnSpc>
                <a:spcPct val="100000"/>
              </a:lnSpc>
              <a:spcBef>
                <a:spcPts val="0"/>
              </a:spcBef>
              <a:spcAft>
                <a:spcPts val="0"/>
              </a:spcAft>
              <a:buClr>
                <a:schemeClr val="dk1"/>
              </a:buClr>
              <a:buSzPts val="4200"/>
              <a:buFont typeface="Syncopate"/>
              <a:buNone/>
              <a:defRPr sz="4200" b="0" i="0" u="none" strike="noStrike" cap="none">
                <a:solidFill>
                  <a:schemeClr val="dk1"/>
                </a:solidFill>
                <a:latin typeface="Syncopate"/>
                <a:ea typeface="Syncopate"/>
                <a:cs typeface="Syncopate"/>
                <a:sym typeface="Syncopate"/>
              </a:defRPr>
            </a:lvl2pPr>
            <a:lvl3pPr marR="0" lvl="2" algn="ctr" rtl="0">
              <a:lnSpc>
                <a:spcPct val="100000"/>
              </a:lnSpc>
              <a:spcBef>
                <a:spcPts val="0"/>
              </a:spcBef>
              <a:spcAft>
                <a:spcPts val="0"/>
              </a:spcAft>
              <a:buClr>
                <a:schemeClr val="dk1"/>
              </a:buClr>
              <a:buSzPts val="4200"/>
              <a:buFont typeface="Syncopate"/>
              <a:buNone/>
              <a:defRPr sz="4200" b="0" i="0" u="none" strike="noStrike" cap="none">
                <a:solidFill>
                  <a:schemeClr val="dk1"/>
                </a:solidFill>
                <a:latin typeface="Syncopate"/>
                <a:ea typeface="Syncopate"/>
                <a:cs typeface="Syncopate"/>
                <a:sym typeface="Syncopate"/>
              </a:defRPr>
            </a:lvl3pPr>
            <a:lvl4pPr marR="0" lvl="3" algn="ctr" rtl="0">
              <a:lnSpc>
                <a:spcPct val="100000"/>
              </a:lnSpc>
              <a:spcBef>
                <a:spcPts val="0"/>
              </a:spcBef>
              <a:spcAft>
                <a:spcPts val="0"/>
              </a:spcAft>
              <a:buClr>
                <a:schemeClr val="dk1"/>
              </a:buClr>
              <a:buSzPts val="4200"/>
              <a:buFont typeface="Syncopate"/>
              <a:buNone/>
              <a:defRPr sz="4200" b="0" i="0" u="none" strike="noStrike" cap="none">
                <a:solidFill>
                  <a:schemeClr val="dk1"/>
                </a:solidFill>
                <a:latin typeface="Syncopate"/>
                <a:ea typeface="Syncopate"/>
                <a:cs typeface="Syncopate"/>
                <a:sym typeface="Syncopate"/>
              </a:defRPr>
            </a:lvl4pPr>
            <a:lvl5pPr marR="0" lvl="4" algn="ctr" rtl="0">
              <a:lnSpc>
                <a:spcPct val="100000"/>
              </a:lnSpc>
              <a:spcBef>
                <a:spcPts val="0"/>
              </a:spcBef>
              <a:spcAft>
                <a:spcPts val="0"/>
              </a:spcAft>
              <a:buClr>
                <a:schemeClr val="dk1"/>
              </a:buClr>
              <a:buSzPts val="4200"/>
              <a:buFont typeface="Syncopate"/>
              <a:buNone/>
              <a:defRPr sz="4200" b="0" i="0" u="none" strike="noStrike" cap="none">
                <a:solidFill>
                  <a:schemeClr val="dk1"/>
                </a:solidFill>
                <a:latin typeface="Syncopate"/>
                <a:ea typeface="Syncopate"/>
                <a:cs typeface="Syncopate"/>
                <a:sym typeface="Syncopate"/>
              </a:defRPr>
            </a:lvl5pPr>
            <a:lvl6pPr marR="0" lvl="5" algn="ctr" rtl="0">
              <a:lnSpc>
                <a:spcPct val="100000"/>
              </a:lnSpc>
              <a:spcBef>
                <a:spcPts val="0"/>
              </a:spcBef>
              <a:spcAft>
                <a:spcPts val="0"/>
              </a:spcAft>
              <a:buClr>
                <a:schemeClr val="dk1"/>
              </a:buClr>
              <a:buSzPts val="4200"/>
              <a:buFont typeface="Syncopate"/>
              <a:buNone/>
              <a:defRPr sz="4200" b="0" i="0" u="none" strike="noStrike" cap="none">
                <a:solidFill>
                  <a:schemeClr val="dk1"/>
                </a:solidFill>
                <a:latin typeface="Syncopate"/>
                <a:ea typeface="Syncopate"/>
                <a:cs typeface="Syncopate"/>
                <a:sym typeface="Syncopate"/>
              </a:defRPr>
            </a:lvl6pPr>
            <a:lvl7pPr marR="0" lvl="6" algn="ctr" rtl="0">
              <a:lnSpc>
                <a:spcPct val="100000"/>
              </a:lnSpc>
              <a:spcBef>
                <a:spcPts val="0"/>
              </a:spcBef>
              <a:spcAft>
                <a:spcPts val="0"/>
              </a:spcAft>
              <a:buClr>
                <a:schemeClr val="dk1"/>
              </a:buClr>
              <a:buSzPts val="4200"/>
              <a:buFont typeface="Syncopate"/>
              <a:buNone/>
              <a:defRPr sz="4200" b="0" i="0" u="none" strike="noStrike" cap="none">
                <a:solidFill>
                  <a:schemeClr val="dk1"/>
                </a:solidFill>
                <a:latin typeface="Syncopate"/>
                <a:ea typeface="Syncopate"/>
                <a:cs typeface="Syncopate"/>
                <a:sym typeface="Syncopate"/>
              </a:defRPr>
            </a:lvl7pPr>
            <a:lvl8pPr marR="0" lvl="7" algn="ctr" rtl="0">
              <a:lnSpc>
                <a:spcPct val="100000"/>
              </a:lnSpc>
              <a:spcBef>
                <a:spcPts val="0"/>
              </a:spcBef>
              <a:spcAft>
                <a:spcPts val="0"/>
              </a:spcAft>
              <a:buClr>
                <a:schemeClr val="dk1"/>
              </a:buClr>
              <a:buSzPts val="4200"/>
              <a:buFont typeface="Syncopate"/>
              <a:buNone/>
              <a:defRPr sz="4200" b="0" i="0" u="none" strike="noStrike" cap="none">
                <a:solidFill>
                  <a:schemeClr val="dk1"/>
                </a:solidFill>
                <a:latin typeface="Syncopate"/>
                <a:ea typeface="Syncopate"/>
                <a:cs typeface="Syncopate"/>
                <a:sym typeface="Syncopate"/>
              </a:defRPr>
            </a:lvl8pPr>
            <a:lvl9pPr marR="0" lvl="8" algn="ctr" rtl="0">
              <a:lnSpc>
                <a:spcPct val="100000"/>
              </a:lnSpc>
              <a:spcBef>
                <a:spcPts val="0"/>
              </a:spcBef>
              <a:spcAft>
                <a:spcPts val="0"/>
              </a:spcAft>
              <a:buClr>
                <a:schemeClr val="dk1"/>
              </a:buClr>
              <a:buSzPts val="4200"/>
              <a:buFont typeface="Syncopate"/>
              <a:buNone/>
              <a:defRPr sz="4200" b="0" i="0" u="none" strike="noStrike" cap="none">
                <a:solidFill>
                  <a:schemeClr val="dk1"/>
                </a:solidFill>
                <a:latin typeface="Syncopate"/>
                <a:ea typeface="Syncopate"/>
                <a:cs typeface="Syncopate"/>
                <a:sym typeface="Syncopate"/>
              </a:defRPr>
            </a:lvl9pPr>
          </a:lstStyle>
          <a:p>
            <a:r>
              <a:rPr lang="fr-FR" sz="3600" dirty="0"/>
              <a:t>SCAN ME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45"/>
          <p:cNvSpPr txBox="1">
            <a:spLocks noGrp="1"/>
          </p:cNvSpPr>
          <p:nvPr>
            <p:ph type="title"/>
          </p:nvPr>
        </p:nvSpPr>
        <p:spPr>
          <a:xfrm>
            <a:off x="0" y="204757"/>
            <a:ext cx="9144000" cy="594300"/>
          </a:xfrm>
          <a:prstGeom prst="rect">
            <a:avLst/>
          </a:prstGeom>
        </p:spPr>
        <p:txBody>
          <a:bodyPr spcFirstLastPara="1" wrap="square" lIns="91425" tIns="91425" rIns="91425" bIns="91425" anchor="t" anchorCtr="0">
            <a:noAutofit/>
          </a:bodyPr>
          <a:lstStyle/>
          <a:p>
            <a:r>
              <a:rPr lang="en-US" sz="2350" dirty="0">
                <a:solidFill>
                  <a:schemeClr val="tx1"/>
                </a:solidFill>
                <a:latin typeface="Orbitron Black" panose="020B0604020202020204" charset="0"/>
              </a:rPr>
              <a:t>What are Open Clusters?</a:t>
            </a:r>
          </a:p>
        </p:txBody>
      </p:sp>
      <p:grpSp>
        <p:nvGrpSpPr>
          <p:cNvPr id="24" name="Group 23">
            <a:extLst>
              <a:ext uri="{FF2B5EF4-FFF2-40B4-BE49-F238E27FC236}">
                <a16:creationId xmlns:a16="http://schemas.microsoft.com/office/drawing/2014/main" id="{5AD4388B-F00E-10FB-4411-76487B45414C}"/>
              </a:ext>
            </a:extLst>
          </p:cNvPr>
          <p:cNvGrpSpPr/>
          <p:nvPr/>
        </p:nvGrpSpPr>
        <p:grpSpPr>
          <a:xfrm>
            <a:off x="1586906" y="338922"/>
            <a:ext cx="5925582" cy="256779"/>
            <a:chOff x="1482748" y="1056475"/>
            <a:chExt cx="5925582" cy="256779"/>
          </a:xfrm>
        </p:grpSpPr>
        <p:grpSp>
          <p:nvGrpSpPr>
            <p:cNvPr id="1232" name="Google Shape;1232;p45"/>
            <p:cNvGrpSpPr/>
            <p:nvPr/>
          </p:nvGrpSpPr>
          <p:grpSpPr>
            <a:xfrm>
              <a:off x="1482748" y="1056475"/>
              <a:ext cx="453850" cy="256779"/>
              <a:chOff x="642088" y="488250"/>
              <a:chExt cx="819224" cy="463500"/>
            </a:xfrm>
          </p:grpSpPr>
          <p:sp>
            <p:nvSpPr>
              <p:cNvPr id="1233" name="Google Shape;1233;p45"/>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5"/>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45"/>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45"/>
            <p:cNvGrpSpPr/>
            <p:nvPr/>
          </p:nvGrpSpPr>
          <p:grpSpPr>
            <a:xfrm flipH="1">
              <a:off x="6891453" y="1056475"/>
              <a:ext cx="516877" cy="256779"/>
              <a:chOff x="642088" y="488250"/>
              <a:chExt cx="819223" cy="463500"/>
            </a:xfrm>
          </p:grpSpPr>
          <p:sp>
            <p:nvSpPr>
              <p:cNvPr id="1239" name="Google Shape;1239;p45"/>
              <p:cNvSpPr/>
              <p:nvPr/>
            </p:nvSpPr>
            <p:spPr>
              <a:xfrm>
                <a:off x="642088"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800094"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958099"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1116105"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45"/>
              <p:cNvSpPr/>
              <p:nvPr/>
            </p:nvSpPr>
            <p:spPr>
              <a:xfrm>
                <a:off x="1274110"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ectangle 1">
            <a:extLst>
              <a:ext uri="{FF2B5EF4-FFF2-40B4-BE49-F238E27FC236}">
                <a16:creationId xmlns:a16="http://schemas.microsoft.com/office/drawing/2014/main" id="{FBA78F5E-601D-E692-103C-B7671E0DBA9F}"/>
              </a:ext>
            </a:extLst>
          </p:cNvPr>
          <p:cNvSpPr>
            <a:spLocks noChangeArrowheads="1"/>
          </p:cNvSpPr>
          <p:nvPr/>
        </p:nvSpPr>
        <p:spPr bwMode="auto">
          <a:xfrm>
            <a:off x="714369" y="966985"/>
            <a:ext cx="771526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ctr"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sz="2000" b="0" i="0" u="none" strike="noStrike" cap="none" normalizeH="0" baseline="0" dirty="0">
                <a:ln>
                  <a:noFill/>
                </a:ln>
                <a:solidFill>
                  <a:schemeClr val="tx1"/>
                </a:solidFill>
                <a:effectLst/>
                <a:latin typeface="Exotc350 DmBd BT" panose="04030705050B02020A03" pitchFamily="82" charset="0"/>
              </a:rPr>
              <a:t>Open clusters are groups of stars </a:t>
            </a:r>
            <a:r>
              <a:rPr kumimoji="0" lang="fr-FR" altLang="fr-FR" sz="2000" b="0" i="0" u="none" strike="noStrike" cap="none" normalizeH="0" baseline="0" dirty="0" err="1">
                <a:ln>
                  <a:noFill/>
                </a:ln>
                <a:solidFill>
                  <a:schemeClr val="tx1"/>
                </a:solidFill>
                <a:effectLst/>
                <a:latin typeface="Exotc350 DmBd BT" panose="04030705050B02020A03" pitchFamily="82" charset="0"/>
              </a:rPr>
              <a:t>that</a:t>
            </a:r>
            <a:r>
              <a:rPr kumimoji="0" lang="fr-FR" altLang="fr-FR" sz="2000" b="0" i="0" u="none" strike="noStrike" cap="none" normalizeH="0" baseline="0" dirty="0">
                <a:ln>
                  <a:noFill/>
                </a:ln>
                <a:solidFill>
                  <a:schemeClr val="tx1"/>
                </a:solidFill>
                <a:effectLst/>
                <a:latin typeface="Exotc350 DmBd BT" panose="04030705050B02020A03" pitchFamily="82" charset="0"/>
              </a:rPr>
              <a:t> are </a:t>
            </a:r>
            <a:r>
              <a:rPr kumimoji="0" lang="fr-FR" altLang="fr-FR" sz="2000" b="0" i="0" u="none" strike="noStrike" cap="none" normalizeH="0" baseline="0" dirty="0" err="1">
                <a:ln>
                  <a:noFill/>
                </a:ln>
                <a:solidFill>
                  <a:schemeClr val="tx1"/>
                </a:solidFill>
                <a:effectLst/>
                <a:latin typeface="Exotc350 DmBd BT" panose="04030705050B02020A03" pitchFamily="82" charset="0"/>
              </a:rPr>
              <a:t>loosely</a:t>
            </a:r>
            <a:r>
              <a:rPr kumimoji="0" lang="fr-FR" altLang="fr-FR" sz="2000" b="0" i="0" u="none" strike="noStrike" cap="none" normalizeH="0" baseline="0" dirty="0">
                <a:ln>
                  <a:noFill/>
                </a:ln>
                <a:solidFill>
                  <a:schemeClr val="tx1"/>
                </a:solidFill>
                <a:effectLst/>
                <a:latin typeface="Exotc350 DmBd BT" panose="04030705050B02020A03" pitchFamily="82" charset="0"/>
              </a:rPr>
              <a:t> </a:t>
            </a:r>
            <a:r>
              <a:rPr kumimoji="0" lang="fr-FR" altLang="fr-FR" sz="2000" b="0" i="0" u="none" strike="noStrike" cap="none" normalizeH="0" baseline="0" dirty="0" err="1">
                <a:ln>
                  <a:noFill/>
                </a:ln>
                <a:solidFill>
                  <a:schemeClr val="tx1"/>
                </a:solidFill>
                <a:effectLst/>
                <a:latin typeface="Exotc350 DmBd BT" panose="04030705050B02020A03" pitchFamily="82" charset="0"/>
              </a:rPr>
              <a:t>bound</a:t>
            </a:r>
            <a:r>
              <a:rPr kumimoji="0" lang="fr-FR" altLang="fr-FR" sz="2000" b="0" i="0" u="none" strike="noStrike" cap="none" normalizeH="0" baseline="0" dirty="0">
                <a:ln>
                  <a:noFill/>
                </a:ln>
                <a:solidFill>
                  <a:schemeClr val="tx1"/>
                </a:solidFill>
                <a:effectLst/>
                <a:latin typeface="Exotc350 DmBd BT" panose="04030705050B02020A03" pitchFamily="82" charset="0"/>
              </a:rPr>
              <a:t> by </a:t>
            </a:r>
            <a:r>
              <a:rPr kumimoji="0" lang="fr-FR" altLang="fr-FR" sz="2000" b="0" i="0" u="none" strike="noStrike" cap="none" normalizeH="0" baseline="0" dirty="0" err="1">
                <a:ln>
                  <a:noFill/>
                </a:ln>
                <a:solidFill>
                  <a:schemeClr val="tx1"/>
                </a:solidFill>
                <a:effectLst/>
                <a:latin typeface="Exotc350 DmBd BT" panose="04030705050B02020A03" pitchFamily="82" charset="0"/>
              </a:rPr>
              <a:t>gravitational</a:t>
            </a:r>
            <a:r>
              <a:rPr kumimoji="0" lang="fr-FR" altLang="fr-FR" sz="2000" b="0" i="0" u="none" strike="noStrike" cap="none" normalizeH="0" baseline="0" dirty="0">
                <a:ln>
                  <a:noFill/>
                </a:ln>
                <a:solidFill>
                  <a:schemeClr val="tx1"/>
                </a:solidFill>
                <a:effectLst/>
                <a:latin typeface="Exotc350 DmBd BT" panose="04030705050B02020A03" pitchFamily="82" charset="0"/>
              </a:rPr>
              <a:t> forces, </a:t>
            </a:r>
            <a:r>
              <a:rPr kumimoji="0" lang="fr-FR" altLang="fr-FR" sz="2000" b="0" i="0" u="none" strike="noStrike" cap="none" normalizeH="0" baseline="0" dirty="0" err="1">
                <a:ln>
                  <a:noFill/>
                </a:ln>
                <a:solidFill>
                  <a:schemeClr val="tx1"/>
                </a:solidFill>
                <a:effectLst/>
                <a:latin typeface="Exotc350 DmBd BT" panose="04030705050B02020A03" pitchFamily="82" charset="0"/>
              </a:rPr>
              <a:t>formed</a:t>
            </a:r>
            <a:r>
              <a:rPr kumimoji="0" lang="fr-FR" altLang="fr-FR" sz="2000" b="0" i="0" u="none" strike="noStrike" cap="none" normalizeH="0" baseline="0" dirty="0">
                <a:ln>
                  <a:noFill/>
                </a:ln>
                <a:solidFill>
                  <a:schemeClr val="tx1"/>
                </a:solidFill>
                <a:effectLst/>
                <a:latin typeface="Exotc350 DmBd BT" panose="04030705050B02020A03" pitchFamily="82" charset="0"/>
              </a:rPr>
              <a:t> </a:t>
            </a:r>
            <a:r>
              <a:rPr kumimoji="0" lang="fr-FR" altLang="fr-FR" sz="2000" b="0" i="0" u="none" strike="noStrike" cap="none" normalizeH="0" baseline="0" dirty="0" err="1">
                <a:ln>
                  <a:noFill/>
                </a:ln>
                <a:solidFill>
                  <a:schemeClr val="tx1"/>
                </a:solidFill>
                <a:effectLst/>
                <a:latin typeface="Exotc350 DmBd BT" panose="04030705050B02020A03" pitchFamily="82" charset="0"/>
              </a:rPr>
              <a:t>from</a:t>
            </a:r>
            <a:r>
              <a:rPr kumimoji="0" lang="fr-FR" altLang="fr-FR" sz="2000" b="0" i="0" u="none" strike="noStrike" cap="none" normalizeH="0" baseline="0" dirty="0">
                <a:ln>
                  <a:noFill/>
                </a:ln>
                <a:solidFill>
                  <a:schemeClr val="tx1"/>
                </a:solidFill>
                <a:effectLst/>
                <a:latin typeface="Exotc350 DmBd BT" panose="04030705050B02020A03" pitchFamily="82" charset="0"/>
              </a:rPr>
              <a:t> the </a:t>
            </a:r>
            <a:r>
              <a:rPr kumimoji="0" lang="fr-FR" altLang="fr-FR" sz="2000" b="0" i="0" u="none" strike="noStrike" cap="none" normalizeH="0" baseline="0" dirty="0" err="1">
                <a:ln>
                  <a:noFill/>
                </a:ln>
                <a:solidFill>
                  <a:schemeClr val="tx1"/>
                </a:solidFill>
                <a:effectLst/>
                <a:latin typeface="Exotc350 DmBd BT" panose="04030705050B02020A03" pitchFamily="82" charset="0"/>
              </a:rPr>
              <a:t>same</a:t>
            </a:r>
            <a:r>
              <a:rPr kumimoji="0" lang="fr-FR" altLang="fr-FR" sz="2000" b="0" i="0" u="none" strike="noStrike" cap="none" normalizeH="0" baseline="0" dirty="0">
                <a:ln>
                  <a:noFill/>
                </a:ln>
                <a:solidFill>
                  <a:schemeClr val="tx1"/>
                </a:solidFill>
                <a:effectLst/>
                <a:latin typeface="Exotc350 DmBd BT" panose="04030705050B02020A03" pitchFamily="82" charset="0"/>
              </a:rPr>
              <a:t> </a:t>
            </a:r>
            <a:r>
              <a:rPr kumimoji="0" lang="fr-FR" altLang="fr-FR" sz="2000" b="0" i="0" u="none" strike="noStrike" cap="none" normalizeH="0" baseline="0" dirty="0" err="1">
                <a:ln>
                  <a:noFill/>
                </a:ln>
                <a:solidFill>
                  <a:schemeClr val="tx1"/>
                </a:solidFill>
                <a:effectLst/>
                <a:latin typeface="Exotc350 DmBd BT" panose="04030705050B02020A03" pitchFamily="82" charset="0"/>
              </a:rPr>
              <a:t>molecular</a:t>
            </a:r>
            <a:r>
              <a:rPr kumimoji="0" lang="fr-FR" altLang="fr-FR" sz="2000" b="0" i="0" u="none" strike="noStrike" cap="none" normalizeH="0" baseline="0" dirty="0">
                <a:ln>
                  <a:noFill/>
                </a:ln>
                <a:solidFill>
                  <a:schemeClr val="tx1"/>
                </a:solidFill>
                <a:effectLst/>
                <a:latin typeface="Exotc350 DmBd BT" panose="04030705050B02020A03" pitchFamily="82" charset="0"/>
              </a:rPr>
              <a:t> cloud.</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000" b="0" i="0" u="none" strike="noStrike" cap="none" normalizeH="0" baseline="0" dirty="0" err="1">
                <a:ln>
                  <a:noFill/>
                </a:ln>
                <a:solidFill>
                  <a:schemeClr val="tx1"/>
                </a:solidFill>
                <a:effectLst/>
                <a:latin typeface="Exotc350 DmBd BT" panose="04030705050B02020A03" pitchFamily="82" charset="0"/>
              </a:rPr>
              <a:t>They</a:t>
            </a:r>
            <a:r>
              <a:rPr kumimoji="0" lang="fr-FR" altLang="fr-FR" sz="2000" b="0" i="0" u="none" strike="noStrike" cap="none" normalizeH="0" baseline="0" dirty="0">
                <a:ln>
                  <a:noFill/>
                </a:ln>
                <a:solidFill>
                  <a:schemeClr val="tx1"/>
                </a:solidFill>
                <a:effectLst/>
                <a:latin typeface="Exotc350 DmBd BT" panose="04030705050B02020A03" pitchFamily="82" charset="0"/>
              </a:rPr>
              <a:t> </a:t>
            </a:r>
            <a:r>
              <a:rPr kumimoji="0" lang="fr-FR" altLang="fr-FR" sz="2000" b="0" i="0" u="none" strike="noStrike" cap="none" normalizeH="0" baseline="0" dirty="0" err="1">
                <a:ln>
                  <a:noFill/>
                </a:ln>
                <a:solidFill>
                  <a:schemeClr val="tx1"/>
                </a:solidFill>
                <a:effectLst/>
                <a:latin typeface="Exotc350 DmBd BT" panose="04030705050B02020A03" pitchFamily="82" charset="0"/>
              </a:rPr>
              <a:t>typically</a:t>
            </a:r>
            <a:r>
              <a:rPr kumimoji="0" lang="fr-FR" altLang="fr-FR" sz="2000" b="0" i="0" u="none" strike="noStrike" cap="none" normalizeH="0" baseline="0" dirty="0">
                <a:ln>
                  <a:noFill/>
                </a:ln>
                <a:solidFill>
                  <a:schemeClr val="tx1"/>
                </a:solidFill>
                <a:effectLst/>
                <a:latin typeface="Exotc350 DmBd BT" panose="04030705050B02020A03" pitchFamily="82" charset="0"/>
              </a:rPr>
              <a:t> </a:t>
            </a:r>
            <a:r>
              <a:rPr kumimoji="0" lang="fr-FR" altLang="fr-FR" sz="2000" b="0" i="0" u="none" strike="noStrike" cap="none" normalizeH="0" baseline="0" dirty="0" err="1">
                <a:ln>
                  <a:noFill/>
                </a:ln>
                <a:solidFill>
                  <a:schemeClr val="tx1"/>
                </a:solidFill>
                <a:effectLst/>
                <a:latin typeface="Exotc350 DmBd BT" panose="04030705050B02020A03" pitchFamily="82" charset="0"/>
              </a:rPr>
              <a:t>contain</a:t>
            </a:r>
            <a:r>
              <a:rPr kumimoji="0" lang="fr-FR" altLang="fr-FR" sz="2000" b="0" i="0" u="none" strike="noStrike" cap="none" normalizeH="0" baseline="0" dirty="0">
                <a:ln>
                  <a:noFill/>
                </a:ln>
                <a:solidFill>
                  <a:schemeClr val="tx1"/>
                </a:solidFill>
                <a:effectLst/>
                <a:latin typeface="Exotc350 DmBd BT" panose="04030705050B02020A03" pitchFamily="82" charset="0"/>
              </a:rPr>
              <a:t> a few </a:t>
            </a:r>
            <a:r>
              <a:rPr kumimoji="0" lang="fr-FR" altLang="fr-FR" sz="2000" b="0" i="0" u="none" strike="noStrike" cap="none" normalizeH="0" baseline="0" dirty="0" err="1">
                <a:ln>
                  <a:noFill/>
                </a:ln>
                <a:solidFill>
                  <a:schemeClr val="tx1"/>
                </a:solidFill>
                <a:effectLst/>
                <a:latin typeface="Exotc350 DmBd BT" panose="04030705050B02020A03" pitchFamily="82" charset="0"/>
              </a:rPr>
              <a:t>hundred</a:t>
            </a:r>
            <a:r>
              <a:rPr kumimoji="0" lang="fr-FR" altLang="fr-FR" sz="2000" b="0" i="0" u="none" strike="noStrike" cap="none" normalizeH="0" baseline="0" dirty="0">
                <a:ln>
                  <a:noFill/>
                </a:ln>
                <a:solidFill>
                  <a:schemeClr val="tx1"/>
                </a:solidFill>
                <a:effectLst/>
                <a:latin typeface="Exotc350 DmBd BT" panose="04030705050B02020A03" pitchFamily="82" charset="0"/>
              </a:rPr>
              <a:t> to a few </a:t>
            </a:r>
            <a:r>
              <a:rPr kumimoji="0" lang="fr-FR" altLang="fr-FR" sz="2000" b="0" i="0" u="none" strike="noStrike" cap="none" normalizeH="0" baseline="0" dirty="0" err="1">
                <a:ln>
                  <a:noFill/>
                </a:ln>
                <a:solidFill>
                  <a:schemeClr val="tx1"/>
                </a:solidFill>
                <a:effectLst/>
                <a:latin typeface="Exotc350 DmBd BT" panose="04030705050B02020A03" pitchFamily="82" charset="0"/>
              </a:rPr>
              <a:t>thousand</a:t>
            </a:r>
            <a:r>
              <a:rPr kumimoji="0" lang="fr-FR" altLang="fr-FR" sz="2000" b="0" i="0" u="none" strike="noStrike" cap="none" normalizeH="0" baseline="0" dirty="0">
                <a:ln>
                  <a:noFill/>
                </a:ln>
                <a:solidFill>
                  <a:schemeClr val="tx1"/>
                </a:solidFill>
                <a:effectLst/>
                <a:latin typeface="Exotc350 DmBd BT" panose="04030705050B02020A03" pitchFamily="82" charset="0"/>
              </a:rPr>
              <a:t> stars. </a:t>
            </a:r>
          </a:p>
        </p:txBody>
      </p:sp>
      <p:grpSp>
        <p:nvGrpSpPr>
          <p:cNvPr id="25" name="Group 24">
            <a:extLst>
              <a:ext uri="{FF2B5EF4-FFF2-40B4-BE49-F238E27FC236}">
                <a16:creationId xmlns:a16="http://schemas.microsoft.com/office/drawing/2014/main" id="{163699EC-4860-1ED2-99AA-0CCCF6AC84B1}"/>
              </a:ext>
            </a:extLst>
          </p:cNvPr>
          <p:cNvGrpSpPr/>
          <p:nvPr/>
        </p:nvGrpSpPr>
        <p:grpSpPr>
          <a:xfrm>
            <a:off x="43261" y="3106658"/>
            <a:ext cx="8997668" cy="2036842"/>
            <a:chOff x="43261" y="3106658"/>
            <a:chExt cx="8997668" cy="2036842"/>
          </a:xfrm>
        </p:grpSpPr>
        <p:pic>
          <p:nvPicPr>
            <p:cNvPr id="9" name="Picture 8" descr="A group of stars in space&#10;&#10;Description automatically generated">
              <a:extLst>
                <a:ext uri="{FF2B5EF4-FFF2-40B4-BE49-F238E27FC236}">
                  <a16:creationId xmlns:a16="http://schemas.microsoft.com/office/drawing/2014/main" id="{BD1ED8F8-FE27-8B81-397B-11D8271103CB}"/>
                </a:ext>
              </a:extLst>
            </p:cNvPr>
            <p:cNvPicPr>
              <a:picLocks noChangeAspect="1"/>
            </p:cNvPicPr>
            <p:nvPr/>
          </p:nvPicPr>
          <p:blipFill>
            <a:blip r:embed="rId3"/>
            <a:stretch>
              <a:fillRect/>
            </a:stretch>
          </p:blipFill>
          <p:spPr>
            <a:xfrm>
              <a:off x="43261" y="3106658"/>
              <a:ext cx="3891280" cy="2036842"/>
            </a:xfrm>
            <a:prstGeom prst="rect">
              <a:avLst/>
            </a:prstGeom>
          </p:spPr>
        </p:pic>
        <p:pic>
          <p:nvPicPr>
            <p:cNvPr id="13" name="Picture 12" descr="A group of stars in space&#10;&#10;Description automatically generated">
              <a:extLst>
                <a:ext uri="{FF2B5EF4-FFF2-40B4-BE49-F238E27FC236}">
                  <a16:creationId xmlns:a16="http://schemas.microsoft.com/office/drawing/2014/main" id="{9191E896-69AC-40C9-E2B6-7C54D2CA2E5C}"/>
                </a:ext>
              </a:extLst>
            </p:cNvPr>
            <p:cNvPicPr>
              <a:picLocks noChangeAspect="1"/>
            </p:cNvPicPr>
            <p:nvPr/>
          </p:nvPicPr>
          <p:blipFill>
            <a:blip r:embed="rId4"/>
            <a:stretch>
              <a:fillRect/>
            </a:stretch>
          </p:blipFill>
          <p:spPr>
            <a:xfrm>
              <a:off x="3851574" y="3106658"/>
              <a:ext cx="3542802" cy="1992049"/>
            </a:xfrm>
            <a:prstGeom prst="rect">
              <a:avLst/>
            </a:prstGeom>
          </p:spPr>
        </p:pic>
        <p:pic>
          <p:nvPicPr>
            <p:cNvPr id="17" name="Picture 16" descr="A group of stars in space&#10;&#10;Description automatically generated">
              <a:extLst>
                <a:ext uri="{FF2B5EF4-FFF2-40B4-BE49-F238E27FC236}">
                  <a16:creationId xmlns:a16="http://schemas.microsoft.com/office/drawing/2014/main" id="{FE24DD7B-0EAA-A045-A35F-C17FD3F8BA1C}"/>
                </a:ext>
              </a:extLst>
            </p:cNvPr>
            <p:cNvPicPr>
              <a:picLocks noChangeAspect="1"/>
            </p:cNvPicPr>
            <p:nvPr/>
          </p:nvPicPr>
          <p:blipFill>
            <a:blip r:embed="rId5"/>
            <a:stretch>
              <a:fillRect/>
            </a:stretch>
          </p:blipFill>
          <p:spPr>
            <a:xfrm>
              <a:off x="6562891" y="3135412"/>
              <a:ext cx="2478038" cy="1979333"/>
            </a:xfrm>
            <a:prstGeom prst="rect">
              <a:avLst/>
            </a:prstGeom>
          </p:spPr>
        </p:pic>
      </p:grpSp>
      <p:sp>
        <p:nvSpPr>
          <p:cNvPr id="20" name="Rectangle 5">
            <a:extLst>
              <a:ext uri="{FF2B5EF4-FFF2-40B4-BE49-F238E27FC236}">
                <a16:creationId xmlns:a16="http://schemas.microsoft.com/office/drawing/2014/main" id="{34D6B004-68F4-B9D0-5821-2038DA61B691}"/>
              </a:ext>
            </a:extLst>
          </p:cNvPr>
          <p:cNvSpPr>
            <a:spLocks noChangeArrowheads="1"/>
          </p:cNvSpPr>
          <p:nvPr/>
        </p:nvSpPr>
        <p:spPr bwMode="auto">
          <a:xfrm>
            <a:off x="162560" y="2092236"/>
            <a:ext cx="4419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err="1">
                <a:ln>
                  <a:noFill/>
                </a:ln>
                <a:solidFill>
                  <a:schemeClr val="tx1"/>
                </a:solidFill>
                <a:effectLst/>
                <a:latin typeface="Exotc350 DmBd BT" panose="04030705050B02020A03" pitchFamily="82" charset="0"/>
              </a:rPr>
              <a:t>Characteristics</a:t>
            </a:r>
            <a:r>
              <a:rPr kumimoji="0" lang="fr-FR" altLang="fr-FR" sz="1800" b="1" i="0" u="none" strike="noStrike" cap="none" normalizeH="0" baseline="0" dirty="0">
                <a:ln>
                  <a:noFill/>
                </a:ln>
                <a:solidFill>
                  <a:schemeClr val="tx1"/>
                </a:solidFill>
                <a:effectLst/>
                <a:latin typeface="Exotc350 DmBd BT" panose="04030705050B02020A03" pitchFamily="82" charset="0"/>
              </a:rPr>
              <a:t>:</a:t>
            </a:r>
            <a:endParaRPr kumimoji="0" lang="fr-FR" altLang="fr-FR" sz="1800" b="0" i="0" u="none" strike="noStrike" cap="none" normalizeH="0" baseline="0" dirty="0">
              <a:ln>
                <a:noFill/>
              </a:ln>
              <a:solidFill>
                <a:schemeClr val="tx1"/>
              </a:solidFill>
              <a:effectLst/>
              <a:latin typeface="Exotc350 DmBd BT" panose="04030705050B02020A03"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i="0" u="none" strike="noStrike" cap="none" normalizeH="0" baseline="0" dirty="0">
                <a:ln>
                  <a:noFill/>
                </a:ln>
                <a:solidFill>
                  <a:schemeClr val="tx1"/>
                </a:solidFill>
                <a:effectLst/>
                <a:latin typeface="Exotc350 DmBd BT" panose="04030705050B02020A03" pitchFamily="82" charset="0"/>
              </a:rPr>
              <a:t>Stars of </a:t>
            </a:r>
            <a:r>
              <a:rPr kumimoji="0" lang="fr-FR" altLang="fr-FR" sz="1800" i="0" u="none" strike="noStrike" cap="none" normalizeH="0" baseline="0" dirty="0" err="1">
                <a:ln>
                  <a:noFill/>
                </a:ln>
                <a:solidFill>
                  <a:schemeClr val="tx1"/>
                </a:solidFill>
                <a:effectLst/>
                <a:latin typeface="Exotc350 DmBd BT" panose="04030705050B02020A03" pitchFamily="82" charset="0"/>
              </a:rPr>
              <a:t>similar</a:t>
            </a:r>
            <a:r>
              <a:rPr kumimoji="0" lang="fr-FR" altLang="fr-FR" sz="1800" i="0" u="none" strike="noStrike" cap="none" normalizeH="0" baseline="0" dirty="0">
                <a:ln>
                  <a:noFill/>
                </a:ln>
                <a:solidFill>
                  <a:schemeClr val="tx1"/>
                </a:solidFill>
                <a:effectLst/>
                <a:latin typeface="Exotc350 DmBd BT" panose="04030705050B02020A03" pitchFamily="82" charset="0"/>
              </a:rPr>
              <a:t> </a:t>
            </a:r>
            <a:r>
              <a:rPr kumimoji="0" lang="fr-FR" altLang="fr-FR" sz="1800" i="0" u="none" strike="noStrike" cap="none" normalizeH="0" baseline="0" dirty="0" err="1">
                <a:ln>
                  <a:noFill/>
                </a:ln>
                <a:solidFill>
                  <a:schemeClr val="tx1"/>
                </a:solidFill>
                <a:effectLst/>
                <a:latin typeface="Exotc350 DmBd BT" panose="04030705050B02020A03" pitchFamily="82" charset="0"/>
              </a:rPr>
              <a:t>age</a:t>
            </a:r>
            <a:r>
              <a:rPr kumimoji="0" lang="fr-FR" altLang="fr-FR" sz="1800" i="0" u="none" strike="noStrike" cap="none" normalizeH="0" baseline="0" dirty="0">
                <a:ln>
                  <a:noFill/>
                </a:ln>
                <a:solidFill>
                  <a:schemeClr val="tx1"/>
                </a:solidFill>
                <a:effectLst/>
                <a:latin typeface="Exotc350 DmBd BT" panose="04030705050B02020A03" pitchFamily="82" charset="0"/>
              </a:rPr>
              <a:t> and </a:t>
            </a:r>
            <a:r>
              <a:rPr kumimoji="0" lang="fr-FR" altLang="fr-FR" sz="1800" i="0" u="none" strike="noStrike" cap="none" normalizeH="0" baseline="0" dirty="0" err="1">
                <a:ln>
                  <a:noFill/>
                </a:ln>
                <a:solidFill>
                  <a:schemeClr val="tx1"/>
                </a:solidFill>
                <a:effectLst/>
                <a:latin typeface="Exotc350 DmBd BT" panose="04030705050B02020A03" pitchFamily="82" charset="0"/>
              </a:rPr>
              <a:t>chemical</a:t>
            </a:r>
            <a:r>
              <a:rPr kumimoji="0" lang="fr-FR" altLang="fr-FR" sz="1800" i="0" u="none" strike="noStrike" cap="none" normalizeH="0" baseline="0" dirty="0">
                <a:ln>
                  <a:noFill/>
                </a:ln>
                <a:solidFill>
                  <a:schemeClr val="tx1"/>
                </a:solidFill>
                <a:effectLst/>
                <a:latin typeface="Exotc350 DmBd BT" panose="04030705050B02020A03" pitchFamily="82" charset="0"/>
              </a:rPr>
              <a:t> composition.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i="0" u="none" strike="noStrike" cap="none" normalizeH="0" baseline="0" dirty="0" err="1">
                <a:ln>
                  <a:noFill/>
                </a:ln>
                <a:solidFill>
                  <a:schemeClr val="tx1"/>
                </a:solidFill>
                <a:effectLst/>
                <a:latin typeface="Exotc350 DmBd BT" panose="04030705050B02020A03" pitchFamily="82" charset="0"/>
              </a:rPr>
              <a:t>Located</a:t>
            </a:r>
            <a:r>
              <a:rPr kumimoji="0" lang="fr-FR" altLang="fr-FR" sz="1800" i="0" u="none" strike="noStrike" cap="none" normalizeH="0" baseline="0" dirty="0">
                <a:ln>
                  <a:noFill/>
                </a:ln>
                <a:solidFill>
                  <a:schemeClr val="tx1"/>
                </a:solidFill>
                <a:effectLst/>
                <a:latin typeface="Exotc350 DmBd BT" panose="04030705050B02020A03" pitchFamily="82" charset="0"/>
              </a:rPr>
              <a:t> in spiral </a:t>
            </a:r>
            <a:r>
              <a:rPr kumimoji="0" lang="fr-FR" altLang="fr-FR" sz="1800" i="0" u="none" strike="noStrike" cap="none" normalizeH="0" baseline="0" dirty="0" err="1">
                <a:ln>
                  <a:noFill/>
                </a:ln>
                <a:solidFill>
                  <a:schemeClr val="tx1"/>
                </a:solidFill>
                <a:effectLst/>
                <a:latin typeface="Exotc350 DmBd BT" panose="04030705050B02020A03" pitchFamily="82" charset="0"/>
              </a:rPr>
              <a:t>arms</a:t>
            </a:r>
            <a:r>
              <a:rPr kumimoji="0" lang="fr-FR" altLang="fr-FR" sz="1800" i="0" u="none" strike="noStrike" cap="none" normalizeH="0" baseline="0" dirty="0">
                <a:ln>
                  <a:noFill/>
                </a:ln>
                <a:solidFill>
                  <a:schemeClr val="tx1"/>
                </a:solidFill>
                <a:effectLst/>
                <a:latin typeface="Exotc350 DmBd BT" panose="04030705050B02020A03" pitchFamily="82" charset="0"/>
              </a:rPr>
              <a:t> and the </a:t>
            </a:r>
            <a:r>
              <a:rPr kumimoji="0" lang="fr-FR" altLang="fr-FR" sz="1800" i="0" u="none" strike="noStrike" cap="none" normalizeH="0" baseline="0" dirty="0" err="1">
                <a:ln>
                  <a:noFill/>
                </a:ln>
                <a:solidFill>
                  <a:schemeClr val="tx1"/>
                </a:solidFill>
                <a:effectLst/>
                <a:latin typeface="Exotc350 DmBd BT" panose="04030705050B02020A03" pitchFamily="82" charset="0"/>
              </a:rPr>
              <a:t>galactic</a:t>
            </a:r>
            <a:r>
              <a:rPr kumimoji="0" lang="fr-FR" altLang="fr-FR" sz="1800" i="0" u="none" strike="noStrike" cap="none" normalizeH="0" baseline="0" dirty="0">
                <a:ln>
                  <a:noFill/>
                </a:ln>
                <a:solidFill>
                  <a:schemeClr val="tx1"/>
                </a:solidFill>
                <a:effectLst/>
                <a:latin typeface="Exotc350 DmBd BT" panose="04030705050B02020A03" pitchFamily="82" charset="0"/>
              </a:rPr>
              <a:t> </a:t>
            </a:r>
            <a:r>
              <a:rPr kumimoji="0" lang="fr-FR" altLang="fr-FR" sz="1800" i="0" u="none" strike="noStrike" cap="none" normalizeH="0" baseline="0" dirty="0" err="1">
                <a:ln>
                  <a:noFill/>
                </a:ln>
                <a:solidFill>
                  <a:schemeClr val="tx1"/>
                </a:solidFill>
                <a:effectLst/>
                <a:latin typeface="Exotc350 DmBd BT" panose="04030705050B02020A03" pitchFamily="82" charset="0"/>
              </a:rPr>
              <a:t>disk</a:t>
            </a:r>
            <a:r>
              <a:rPr kumimoji="0" lang="fr-FR" altLang="fr-FR" sz="1800" i="0" u="none" strike="noStrike" cap="none" normalizeH="0" baseline="0" dirty="0">
                <a:ln>
                  <a:noFill/>
                </a:ln>
                <a:solidFill>
                  <a:schemeClr val="tx1"/>
                </a:solidFill>
                <a:effectLst/>
                <a:latin typeface="Exotc350 DmBd BT" panose="04030705050B02020A03" pitchFamily="8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Exotc350 DmBd BT" panose="04030705050B02020A03" pitchFamily="82" charset="0"/>
            </a:endParaRPr>
          </a:p>
        </p:txBody>
      </p:sp>
      <p:sp>
        <p:nvSpPr>
          <p:cNvPr id="22" name="Rectangle 5">
            <a:extLst>
              <a:ext uri="{FF2B5EF4-FFF2-40B4-BE49-F238E27FC236}">
                <a16:creationId xmlns:a16="http://schemas.microsoft.com/office/drawing/2014/main" id="{958F8A61-4E57-72FA-4DD7-9279CAC97157}"/>
              </a:ext>
            </a:extLst>
          </p:cNvPr>
          <p:cNvSpPr>
            <a:spLocks noChangeArrowheads="1"/>
          </p:cNvSpPr>
          <p:nvPr/>
        </p:nvSpPr>
        <p:spPr bwMode="auto">
          <a:xfrm>
            <a:off x="4572000" y="2138535"/>
            <a:ext cx="4419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fr-FR" sz="1800" b="1" i="0" u="none" strike="noStrike" cap="none" normalizeH="0" baseline="0" dirty="0">
                <a:ln>
                  <a:noFill/>
                </a:ln>
                <a:solidFill>
                  <a:schemeClr val="tx1"/>
                </a:solidFill>
                <a:effectLst/>
                <a:latin typeface="Exotc350 DmBd BT" panose="04030705050B02020A03" pitchFamily="82" charset="0"/>
              </a:rPr>
              <a:t>Importance:  </a:t>
            </a:r>
            <a:r>
              <a:rPr kumimoji="0" lang="en-US" altLang="fr-FR" sz="1800" i="0" u="none" strike="noStrike" cap="none" normalizeH="0" baseline="0" dirty="0">
                <a:ln>
                  <a:noFill/>
                </a:ln>
                <a:solidFill>
                  <a:schemeClr val="tx1"/>
                </a:solidFill>
                <a:effectLst/>
                <a:latin typeface="Exotc350 DmBd BT" panose="04030705050B02020A03" pitchFamily="82" charset="0"/>
              </a:rPr>
              <a:t>Crucial for studying stellar </a:t>
            </a:r>
            <a:r>
              <a:rPr kumimoji="0" lang="en-US" altLang="fr-FR" sz="1800" i="0" u="none" strike="noStrike" cap="none" normalizeH="0" baseline="0" dirty="0" err="1">
                <a:ln>
                  <a:noFill/>
                </a:ln>
                <a:solidFill>
                  <a:schemeClr val="tx1"/>
                </a:solidFill>
                <a:effectLst/>
                <a:latin typeface="Exotc350 DmBd BT" panose="04030705050B02020A03" pitchFamily="82" charset="0"/>
              </a:rPr>
              <a:t>evolution.Key</a:t>
            </a:r>
            <a:r>
              <a:rPr kumimoji="0" lang="en-US" altLang="fr-FR" sz="1800" i="0" u="none" strike="noStrike" cap="none" normalizeH="0" baseline="0" dirty="0">
                <a:ln>
                  <a:noFill/>
                </a:ln>
                <a:solidFill>
                  <a:schemeClr val="tx1"/>
                </a:solidFill>
                <a:effectLst/>
                <a:latin typeface="Exotc350 DmBd BT" panose="04030705050B02020A03" pitchFamily="82" charset="0"/>
              </a:rPr>
              <a:t> to understanding the life cycle of stars and the Milky Way.</a:t>
            </a:r>
            <a:endParaRPr kumimoji="0" lang="fr-FR" altLang="fr-FR" sz="1800" i="0" u="none" strike="noStrike" cap="none" normalizeH="0" baseline="0" dirty="0">
              <a:ln>
                <a:noFill/>
              </a:ln>
              <a:solidFill>
                <a:schemeClr val="tx1"/>
              </a:solidFill>
              <a:effectLst/>
              <a:latin typeface="Exotc350 DmBd BT" panose="04030705050B02020A03" pitchFamily="82" charset="0"/>
            </a:endParaRPr>
          </a:p>
        </p:txBody>
      </p:sp>
    </p:spTree>
    <p:extLst>
      <p:ext uri="{BB962C8B-B14F-4D97-AF65-F5344CB8AC3E}">
        <p14:creationId xmlns:p14="http://schemas.microsoft.com/office/powerpoint/2010/main" val="3301328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grpSp>
        <p:nvGrpSpPr>
          <p:cNvPr id="19" name="Group 18">
            <a:extLst>
              <a:ext uri="{FF2B5EF4-FFF2-40B4-BE49-F238E27FC236}">
                <a16:creationId xmlns:a16="http://schemas.microsoft.com/office/drawing/2014/main" id="{47D70A5C-10C0-5C0C-B195-51E3FE3F938D}"/>
              </a:ext>
            </a:extLst>
          </p:cNvPr>
          <p:cNvGrpSpPr>
            <a:grpSpLocks/>
          </p:cNvGrpSpPr>
          <p:nvPr/>
        </p:nvGrpSpPr>
        <p:grpSpPr>
          <a:xfrm>
            <a:off x="126382" y="777388"/>
            <a:ext cx="9144000" cy="721738"/>
            <a:chOff x="126382" y="836860"/>
            <a:chExt cx="9144000" cy="721738"/>
          </a:xfrm>
        </p:grpSpPr>
        <p:sp>
          <p:nvSpPr>
            <p:cNvPr id="1231" name="Google Shape;1231;p45"/>
            <p:cNvSpPr>
              <a:spLocks/>
            </p:cNvSpPr>
            <p:nvPr/>
          </p:nvSpPr>
          <p:spPr>
            <a:xfrm flipV="1">
              <a:off x="2949032" y="1189266"/>
              <a:ext cx="1271240" cy="369332"/>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0" anchor="ctr" anchorCtr="0">
              <a:noAutofit/>
            </a:bodyPr>
            <a:lstStyle/>
            <a:p>
              <a:pPr marL="0" lvl="0" indent="0" algn="ctr" rtl="0">
                <a:lnSpc>
                  <a:spcPct val="115000"/>
                </a:lnSpc>
                <a:spcBef>
                  <a:spcPts val="0"/>
                </a:spcBef>
                <a:spcAft>
                  <a:spcPts val="1200"/>
                </a:spcAft>
                <a:buNone/>
              </a:pPr>
              <a:endParaRPr dirty="0"/>
            </a:p>
          </p:txBody>
        </p:sp>
        <p:sp>
          <p:nvSpPr>
            <p:cNvPr id="7" name="TextBox 6">
              <a:extLst>
                <a:ext uri="{FF2B5EF4-FFF2-40B4-BE49-F238E27FC236}">
                  <a16:creationId xmlns:a16="http://schemas.microsoft.com/office/drawing/2014/main" id="{67EFD119-CF8D-3F85-ECFB-F64A394D679F}"/>
                </a:ext>
              </a:extLst>
            </p:cNvPr>
            <p:cNvSpPr txBox="1">
              <a:spLocks/>
            </p:cNvSpPr>
            <p:nvPr/>
          </p:nvSpPr>
          <p:spPr>
            <a:xfrm>
              <a:off x="126382" y="836860"/>
              <a:ext cx="9144000" cy="707886"/>
            </a:xfrm>
            <a:prstGeom prst="rect">
              <a:avLst/>
            </a:prstGeom>
            <a:noFill/>
          </p:spPr>
          <p:txBody>
            <a:bodyPr wrap="square">
              <a:spAutoFit/>
            </a:bodyPr>
            <a:lstStyle/>
            <a:p>
              <a:pPr algn="ctr"/>
              <a:r>
                <a:rPr lang="en-US" sz="2000" dirty="0">
                  <a:solidFill>
                    <a:schemeClr val="tx1"/>
                  </a:solidFill>
                  <a:latin typeface="Exotc350 DmBd BT" panose="04030705050B02020A03" pitchFamily="82" charset="0"/>
                </a:rPr>
                <a:t>The Aim of this Study is to Analyze The :</a:t>
              </a:r>
              <a:br>
                <a:rPr lang="en-US" sz="2000" dirty="0">
                  <a:solidFill>
                    <a:schemeClr val="tx1"/>
                  </a:solidFill>
                  <a:latin typeface="Exotc350 DmBd BT" panose="04030705050B02020A03" pitchFamily="82" charset="0"/>
                </a:rPr>
              </a:br>
              <a:r>
                <a:rPr lang="en-US" sz="2000" dirty="0">
                  <a:solidFill>
                    <a:schemeClr val="tx1"/>
                  </a:solidFill>
                  <a:latin typeface="Exotc350 DmBd BT" panose="04030705050B02020A03" pitchFamily="82" charset="0"/>
                </a:rPr>
                <a:t> PLATAIS 2 -Open Cluster- using :</a:t>
              </a:r>
              <a:endParaRPr lang="fr-FR" sz="2000" dirty="0">
                <a:solidFill>
                  <a:schemeClr val="tx1"/>
                </a:solidFill>
                <a:latin typeface="Exotc350 DmBd BT" panose="04030705050B02020A03" pitchFamily="82" charset="0"/>
              </a:endParaRPr>
            </a:p>
          </p:txBody>
        </p:sp>
      </p:grpSp>
      <p:sp>
        <p:nvSpPr>
          <p:cNvPr id="1227" name="Google Shape;1227;p45"/>
          <p:cNvSpPr txBox="1">
            <a:spLocks noGrp="1"/>
          </p:cNvSpPr>
          <p:nvPr>
            <p:ph type="title"/>
          </p:nvPr>
        </p:nvSpPr>
        <p:spPr>
          <a:xfrm>
            <a:off x="0" y="204757"/>
            <a:ext cx="9144000" cy="594300"/>
          </a:xfrm>
          <a:prstGeom prst="rect">
            <a:avLst/>
          </a:prstGeom>
        </p:spPr>
        <p:txBody>
          <a:bodyPr spcFirstLastPara="1" wrap="square" lIns="91425" tIns="91425" rIns="91425" bIns="91425" anchor="t" anchorCtr="0">
            <a:noAutofit/>
          </a:bodyPr>
          <a:lstStyle/>
          <a:p>
            <a:r>
              <a:rPr lang="en-US" sz="2350" dirty="0">
                <a:solidFill>
                  <a:schemeClr val="tx1"/>
                </a:solidFill>
                <a:latin typeface="Orbitron Black" panose="020B0604020202020204" charset="0"/>
              </a:rPr>
              <a:t>PRESENT A BRIEF OVERVIEW OF THE PROJECT</a:t>
            </a:r>
          </a:p>
        </p:txBody>
      </p:sp>
      <p:sp>
        <p:nvSpPr>
          <p:cNvPr id="1228" name="Google Shape;1228;p45"/>
          <p:cNvSpPr txBox="1">
            <a:spLocks noGrp="1"/>
          </p:cNvSpPr>
          <p:nvPr>
            <p:ph type="subTitle" idx="4294967295"/>
          </p:nvPr>
        </p:nvSpPr>
        <p:spPr>
          <a:xfrm>
            <a:off x="14866" y="1116630"/>
            <a:ext cx="9143999" cy="806628"/>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br>
              <a:rPr lang="en-US" sz="2400" dirty="0">
                <a:latin typeface="Exotc350 DmBd BT" panose="04030705050B02020A03" pitchFamily="82" charset="0"/>
              </a:rPr>
            </a:br>
            <a:r>
              <a:rPr lang="en-US" sz="2400" dirty="0">
                <a:latin typeface="Exotc350 DmBd BT" panose="04030705050B02020A03" pitchFamily="82" charset="0"/>
              </a:rPr>
              <a:t> Photometric Techniques          Generate an HR Diagram </a:t>
            </a:r>
            <a:endParaRPr lang="fr-FR" sz="1800" b="0" dirty="0">
              <a:latin typeface="Exotc350 DmBd BT" panose="04030705050B02020A03" pitchFamily="82" charset="0"/>
              <a:ea typeface="Orbitron Black"/>
              <a:cs typeface="Orbitron Black"/>
              <a:sym typeface="Orbitron Black"/>
            </a:endParaRPr>
          </a:p>
        </p:txBody>
      </p:sp>
      <p:grpSp>
        <p:nvGrpSpPr>
          <p:cNvPr id="24" name="Group 23">
            <a:extLst>
              <a:ext uri="{FF2B5EF4-FFF2-40B4-BE49-F238E27FC236}">
                <a16:creationId xmlns:a16="http://schemas.microsoft.com/office/drawing/2014/main" id="{5AD4388B-F00E-10FB-4411-76487B45414C}"/>
              </a:ext>
            </a:extLst>
          </p:cNvPr>
          <p:cNvGrpSpPr/>
          <p:nvPr/>
        </p:nvGrpSpPr>
        <p:grpSpPr>
          <a:xfrm>
            <a:off x="1609209" y="1056475"/>
            <a:ext cx="5925582" cy="256779"/>
            <a:chOff x="1482748" y="1056475"/>
            <a:chExt cx="5925582" cy="256779"/>
          </a:xfrm>
        </p:grpSpPr>
        <p:grpSp>
          <p:nvGrpSpPr>
            <p:cNvPr id="1232" name="Google Shape;1232;p45"/>
            <p:cNvGrpSpPr/>
            <p:nvPr/>
          </p:nvGrpSpPr>
          <p:grpSpPr>
            <a:xfrm>
              <a:off x="1482748" y="1056475"/>
              <a:ext cx="453850" cy="256779"/>
              <a:chOff x="642088" y="488250"/>
              <a:chExt cx="819224" cy="463500"/>
            </a:xfrm>
          </p:grpSpPr>
          <p:sp>
            <p:nvSpPr>
              <p:cNvPr id="1233" name="Google Shape;1233;p45"/>
              <p:cNvSpPr/>
              <p:nvPr/>
            </p:nvSpPr>
            <p:spPr>
              <a:xfrm>
                <a:off x="642088"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5"/>
              <p:cNvSpPr/>
              <p:nvPr/>
            </p:nvSpPr>
            <p:spPr>
              <a:xfrm>
                <a:off x="800093"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958099"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45"/>
              <p:cNvSpPr/>
              <p:nvPr/>
            </p:nvSpPr>
            <p:spPr>
              <a:xfrm>
                <a:off x="1116105"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1274111" y="488250"/>
                <a:ext cx="187200"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45"/>
            <p:cNvGrpSpPr/>
            <p:nvPr/>
          </p:nvGrpSpPr>
          <p:grpSpPr>
            <a:xfrm flipH="1">
              <a:off x="6891453" y="1056475"/>
              <a:ext cx="516877" cy="256779"/>
              <a:chOff x="642088" y="488250"/>
              <a:chExt cx="819223" cy="463500"/>
            </a:xfrm>
          </p:grpSpPr>
          <p:sp>
            <p:nvSpPr>
              <p:cNvPr id="1239" name="Google Shape;1239;p45"/>
              <p:cNvSpPr/>
              <p:nvPr/>
            </p:nvSpPr>
            <p:spPr>
              <a:xfrm>
                <a:off x="642088"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800094"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958099"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1116105"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45"/>
              <p:cNvSpPr/>
              <p:nvPr/>
            </p:nvSpPr>
            <p:spPr>
              <a:xfrm>
                <a:off x="1274110" y="488250"/>
                <a:ext cx="187201" cy="463500"/>
              </a:xfrm>
              <a:prstGeom prst="parallelogram">
                <a:avLst>
                  <a:gd name="adj" fmla="val 6367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 name="Straight Arrow Connector 4">
            <a:extLst>
              <a:ext uri="{FF2B5EF4-FFF2-40B4-BE49-F238E27FC236}">
                <a16:creationId xmlns:a16="http://schemas.microsoft.com/office/drawing/2014/main" id="{C1EE5C5C-2243-33D4-14FA-0F8E64908807}"/>
              </a:ext>
            </a:extLst>
          </p:cNvPr>
          <p:cNvCxnSpPr>
            <a:cxnSpLocks/>
          </p:cNvCxnSpPr>
          <p:nvPr/>
        </p:nvCxnSpPr>
        <p:spPr>
          <a:xfrm>
            <a:off x="4311804" y="1806497"/>
            <a:ext cx="475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FD97F7-748D-A2F9-2241-0940FC2A90E5}"/>
              </a:ext>
            </a:extLst>
          </p:cNvPr>
          <p:cNvSpPr txBox="1"/>
          <p:nvPr/>
        </p:nvSpPr>
        <p:spPr>
          <a:xfrm>
            <a:off x="2252547" y="1931954"/>
            <a:ext cx="4638906" cy="384721"/>
          </a:xfrm>
          <a:prstGeom prst="rect">
            <a:avLst/>
          </a:prstGeom>
          <a:noFill/>
        </p:spPr>
        <p:txBody>
          <a:bodyPr wrap="square">
            <a:spAutoFit/>
          </a:bodyPr>
          <a:lstStyle/>
          <a:p>
            <a:pPr algn="ctr"/>
            <a:r>
              <a:rPr lang="en-US" sz="1900" dirty="0">
                <a:solidFill>
                  <a:schemeClr val="tx1"/>
                </a:solidFill>
                <a:latin typeface="Exotc350 DmBd BT" panose="04030705050B02020A03" pitchFamily="82" charset="0"/>
              </a:rPr>
              <a:t>This analysis will help </a:t>
            </a:r>
            <a:endParaRPr lang="fr-FR" sz="1900" dirty="0">
              <a:solidFill>
                <a:schemeClr val="tx1"/>
              </a:solidFill>
            </a:endParaRPr>
          </a:p>
        </p:txBody>
      </p:sp>
      <p:sp>
        <p:nvSpPr>
          <p:cNvPr id="12" name="TextBox 11">
            <a:extLst>
              <a:ext uri="{FF2B5EF4-FFF2-40B4-BE49-F238E27FC236}">
                <a16:creationId xmlns:a16="http://schemas.microsoft.com/office/drawing/2014/main" id="{D8FE5FA0-A6E4-C041-64CB-EB0F9BB7C501}"/>
              </a:ext>
            </a:extLst>
          </p:cNvPr>
          <p:cNvSpPr txBox="1"/>
          <p:nvPr/>
        </p:nvSpPr>
        <p:spPr>
          <a:xfrm>
            <a:off x="-1" y="2238094"/>
            <a:ext cx="9143999" cy="400110"/>
          </a:xfrm>
          <a:prstGeom prst="rect">
            <a:avLst/>
          </a:prstGeom>
          <a:noFill/>
        </p:spPr>
        <p:txBody>
          <a:bodyPr wrap="square">
            <a:spAutoFit/>
          </a:bodyPr>
          <a:lstStyle/>
          <a:p>
            <a:pPr algn="ctr"/>
            <a:r>
              <a:rPr lang="en-US" sz="2000" dirty="0">
                <a:solidFill>
                  <a:schemeClr val="tx1"/>
                </a:solidFill>
                <a:latin typeface="Exotc350 DmBd BT" panose="04030705050B02020A03" pitchFamily="82" charset="0"/>
              </a:rPr>
              <a:t>Classify the Stars within the Cluster and Provide Insights into its Stellar Properties</a:t>
            </a:r>
            <a:endParaRPr lang="fr-FR" sz="2000" dirty="0">
              <a:solidFill>
                <a:schemeClr val="tx1"/>
              </a:solidFill>
            </a:endParaRPr>
          </a:p>
        </p:txBody>
      </p:sp>
      <p:sp>
        <p:nvSpPr>
          <p:cNvPr id="14" name="TextBox 13">
            <a:extLst>
              <a:ext uri="{FF2B5EF4-FFF2-40B4-BE49-F238E27FC236}">
                <a16:creationId xmlns:a16="http://schemas.microsoft.com/office/drawing/2014/main" id="{B984BA8F-6C57-E435-258D-E929F5C0AB8A}"/>
              </a:ext>
            </a:extLst>
          </p:cNvPr>
          <p:cNvSpPr txBox="1"/>
          <p:nvPr/>
        </p:nvSpPr>
        <p:spPr>
          <a:xfrm>
            <a:off x="-29736" y="2599065"/>
            <a:ext cx="9158866" cy="384721"/>
          </a:xfrm>
          <a:prstGeom prst="rect">
            <a:avLst/>
          </a:prstGeom>
          <a:noFill/>
        </p:spPr>
        <p:txBody>
          <a:bodyPr wrap="square">
            <a:spAutoFit/>
          </a:bodyPr>
          <a:lstStyle/>
          <a:p>
            <a:pPr algn="ctr"/>
            <a:r>
              <a:rPr lang="en-US" sz="1900" dirty="0" err="1">
                <a:solidFill>
                  <a:schemeClr val="tx1"/>
                </a:solidFill>
                <a:latin typeface="Exotc350 DmBd BT" panose="04030705050B02020A03" pitchFamily="82" charset="0"/>
              </a:rPr>
              <a:t>Platais</a:t>
            </a:r>
            <a:r>
              <a:rPr lang="en-US" sz="1900" dirty="0">
                <a:solidFill>
                  <a:schemeClr val="tx1"/>
                </a:solidFill>
                <a:latin typeface="Exotc350 DmBd BT" panose="04030705050B02020A03" pitchFamily="82" charset="0"/>
              </a:rPr>
              <a:t> 2 holds significant interest due to its relatively limited coverage in scientific literature, </a:t>
            </a:r>
            <a:endParaRPr lang="fr-FR" sz="1900" dirty="0">
              <a:solidFill>
                <a:schemeClr val="tx1"/>
              </a:solidFill>
              <a:latin typeface="Exotc350 DmBd BT" panose="04030705050B02020A03" pitchFamily="82" charset="0"/>
            </a:endParaRPr>
          </a:p>
        </p:txBody>
      </p:sp>
      <p:sp>
        <p:nvSpPr>
          <p:cNvPr id="16" name="TextBox 15">
            <a:extLst>
              <a:ext uri="{FF2B5EF4-FFF2-40B4-BE49-F238E27FC236}">
                <a16:creationId xmlns:a16="http://schemas.microsoft.com/office/drawing/2014/main" id="{A5969277-1BF9-1A4F-0F63-BDE7DC9A8648}"/>
              </a:ext>
            </a:extLst>
          </p:cNvPr>
          <p:cNvSpPr txBox="1"/>
          <p:nvPr/>
        </p:nvSpPr>
        <p:spPr>
          <a:xfrm>
            <a:off x="14867" y="3426416"/>
            <a:ext cx="9114263" cy="400110"/>
          </a:xfrm>
          <a:prstGeom prst="rect">
            <a:avLst/>
          </a:prstGeom>
          <a:noFill/>
        </p:spPr>
        <p:txBody>
          <a:bodyPr wrap="square">
            <a:spAutoFit/>
          </a:bodyPr>
          <a:lstStyle/>
          <a:p>
            <a:pPr algn="ctr"/>
            <a:r>
              <a:rPr lang="en-US" sz="2000" dirty="0">
                <a:solidFill>
                  <a:schemeClr val="tx1"/>
                </a:solidFill>
                <a:latin typeface="Exotc350 DmBd BT" panose="04030705050B02020A03" pitchFamily="82" charset="0"/>
              </a:rPr>
              <a:t>By selecting this Cluster, we aim to contribute to the understanding of its :</a:t>
            </a:r>
            <a:endParaRPr lang="fr-FR" sz="2000" dirty="0"/>
          </a:p>
        </p:txBody>
      </p:sp>
      <p:sp>
        <p:nvSpPr>
          <p:cNvPr id="18" name="TextBox 17">
            <a:extLst>
              <a:ext uri="{FF2B5EF4-FFF2-40B4-BE49-F238E27FC236}">
                <a16:creationId xmlns:a16="http://schemas.microsoft.com/office/drawing/2014/main" id="{B9640880-C32C-D2C2-E80C-1126836651B5}"/>
              </a:ext>
            </a:extLst>
          </p:cNvPr>
          <p:cNvSpPr txBox="1"/>
          <p:nvPr/>
        </p:nvSpPr>
        <p:spPr>
          <a:xfrm>
            <a:off x="14866" y="2947134"/>
            <a:ext cx="9114264" cy="523220"/>
          </a:xfrm>
          <a:prstGeom prst="rect">
            <a:avLst/>
          </a:prstGeom>
          <a:noFill/>
        </p:spPr>
        <p:txBody>
          <a:bodyPr wrap="square">
            <a:spAutoFit/>
          </a:bodyPr>
          <a:lstStyle/>
          <a:p>
            <a:pPr algn="ctr"/>
            <a:r>
              <a:rPr lang="en-US" sz="2700" dirty="0">
                <a:solidFill>
                  <a:schemeClr val="tx1"/>
                </a:solidFill>
                <a:latin typeface="Exotc350 DmBd BT" panose="04030705050B02020A03" pitchFamily="82" charset="0"/>
              </a:rPr>
              <a:t>With only 33 known Studies 😲</a:t>
            </a:r>
            <a:endParaRPr lang="fr-FR" sz="2700" dirty="0"/>
          </a:p>
        </p:txBody>
      </p:sp>
      <p:sp>
        <p:nvSpPr>
          <p:cNvPr id="21" name="TextBox 20">
            <a:extLst>
              <a:ext uri="{FF2B5EF4-FFF2-40B4-BE49-F238E27FC236}">
                <a16:creationId xmlns:a16="http://schemas.microsoft.com/office/drawing/2014/main" id="{E9F5C7CD-6A7A-817E-0FA7-D5F70A07745E}"/>
              </a:ext>
            </a:extLst>
          </p:cNvPr>
          <p:cNvSpPr txBox="1"/>
          <p:nvPr/>
        </p:nvSpPr>
        <p:spPr>
          <a:xfrm>
            <a:off x="479505" y="3954234"/>
            <a:ext cx="8437754" cy="1015663"/>
          </a:xfrm>
          <a:prstGeom prst="rect">
            <a:avLst/>
          </a:prstGeom>
          <a:noFill/>
        </p:spPr>
        <p:txBody>
          <a:bodyPr wrap="square">
            <a:spAutoFit/>
          </a:bodyPr>
          <a:lstStyle/>
          <a:p>
            <a:pPr algn="ctr"/>
            <a:br>
              <a:rPr lang="en-US" sz="2000" dirty="0">
                <a:solidFill>
                  <a:schemeClr val="tx1"/>
                </a:solidFill>
                <a:latin typeface="Exotc350 DmBd BT" panose="04030705050B02020A03" pitchFamily="82" charset="0"/>
              </a:rPr>
            </a:br>
            <a:r>
              <a:rPr lang="en-US" sz="2000" dirty="0">
                <a:solidFill>
                  <a:schemeClr val="tx1"/>
                </a:solidFill>
                <a:latin typeface="Exotc350 DmBd BT" panose="04030705050B02020A03" pitchFamily="82" charset="0"/>
              </a:rPr>
              <a:t>The observations were conducted using :</a:t>
            </a:r>
            <a:br>
              <a:rPr lang="en-US" sz="2000" dirty="0">
                <a:solidFill>
                  <a:schemeClr val="tx1"/>
                </a:solidFill>
                <a:latin typeface="Exotc350 DmBd BT" panose="04030705050B02020A03" pitchFamily="82" charset="0"/>
              </a:rPr>
            </a:br>
            <a:r>
              <a:rPr lang="en-US" sz="2000" dirty="0">
                <a:solidFill>
                  <a:schemeClr val="tx1"/>
                </a:solidFill>
                <a:latin typeface="Exotc350 DmBd BT" panose="04030705050B02020A03" pitchFamily="82" charset="0"/>
              </a:rPr>
              <a:t> B and V Filters, ideal for creating an accurate color-magnitude diagram.</a:t>
            </a:r>
            <a:endParaRPr lang="fr-FR" sz="2000" dirty="0"/>
          </a:p>
        </p:txBody>
      </p:sp>
      <p:sp>
        <p:nvSpPr>
          <p:cNvPr id="23" name="TextBox 22">
            <a:extLst>
              <a:ext uri="{FF2B5EF4-FFF2-40B4-BE49-F238E27FC236}">
                <a16:creationId xmlns:a16="http://schemas.microsoft.com/office/drawing/2014/main" id="{F02CFC53-5405-FC0B-8E5D-955B3E5D7B75}"/>
              </a:ext>
            </a:extLst>
          </p:cNvPr>
          <p:cNvSpPr txBox="1"/>
          <p:nvPr/>
        </p:nvSpPr>
        <p:spPr>
          <a:xfrm>
            <a:off x="1826010" y="3868861"/>
            <a:ext cx="5491976" cy="461665"/>
          </a:xfrm>
          <a:prstGeom prst="rect">
            <a:avLst/>
          </a:prstGeom>
          <a:noFill/>
        </p:spPr>
        <p:txBody>
          <a:bodyPr wrap="square">
            <a:spAutoFit/>
          </a:bodyPr>
          <a:lstStyle/>
          <a:p>
            <a:pPr algn="ctr"/>
            <a:r>
              <a:rPr lang="en-US" sz="2400" dirty="0">
                <a:solidFill>
                  <a:schemeClr val="tx1"/>
                </a:solidFill>
                <a:latin typeface="Exotc350 DmBd BT" panose="04030705050B02020A03" pitchFamily="82" charset="0"/>
              </a:rPr>
              <a:t>Stellar Population + Age + Evolution 👀 </a:t>
            </a:r>
            <a:endParaRPr lang="fr-FR" sz="24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28">
                                            <p:txEl>
                                              <p:pRg st="0" end="0"/>
                                            </p:txEl>
                                          </p:spTgt>
                                        </p:tgtEl>
                                        <p:attrNameLst>
                                          <p:attrName>style.visibility</p:attrName>
                                        </p:attrNameLst>
                                      </p:cBhvr>
                                      <p:to>
                                        <p:strVal val="visible"/>
                                      </p:to>
                                    </p:set>
                                    <p:anim calcmode="lin" valueType="num">
                                      <p:cBhvr>
                                        <p:cTn id="12" dur="500" fill="hold"/>
                                        <p:tgtEl>
                                          <p:spTgt spid="122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22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228">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8">
                                            <p:txEl>
                                              <p:pRg st="0" end="0"/>
                                            </p:txEl>
                                          </p:spTgt>
                                        </p:tgtEl>
                                        <p:attrNameLst>
                                          <p:attrName>style.visibility</p:attrName>
                                        </p:attrNameLst>
                                      </p:cBhvr>
                                      <p:to>
                                        <p:strVal val="visible"/>
                                      </p:to>
                                    </p:set>
                                    <p:anim calcmode="lin" valueType="num">
                                      <p:cBhvr>
                                        <p:cTn id="38"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1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build="p"/>
      <p:bldP spid="16" grpId="0"/>
      <p:bldP spid="21"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51"/>
          <p:cNvSpPr txBox="1">
            <a:spLocks noGrp="1"/>
          </p:cNvSpPr>
          <p:nvPr>
            <p:ph type="title"/>
          </p:nvPr>
        </p:nvSpPr>
        <p:spPr>
          <a:xfrm>
            <a:off x="853113" y="190018"/>
            <a:ext cx="76995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Observational</a:t>
            </a:r>
            <a:r>
              <a:rPr lang="fr-FR" dirty="0"/>
              <a:t> Details</a:t>
            </a:r>
            <a:endParaRPr dirty="0"/>
          </a:p>
        </p:txBody>
      </p:sp>
      <p:sp>
        <p:nvSpPr>
          <p:cNvPr id="1356" name="Google Shape;1356;p51"/>
          <p:cNvSpPr txBox="1">
            <a:spLocks noGrp="1"/>
          </p:cNvSpPr>
          <p:nvPr>
            <p:ph type="subTitle" idx="1"/>
          </p:nvPr>
        </p:nvSpPr>
        <p:spPr>
          <a:xfrm>
            <a:off x="953383" y="3217621"/>
            <a:ext cx="3819992" cy="457500"/>
          </a:xfrm>
          <a:prstGeom prst="rect">
            <a:avLst/>
          </a:prstGeom>
        </p:spPr>
        <p:txBody>
          <a:bodyPr spcFirstLastPara="1" wrap="square" lIns="91425" tIns="91425" rIns="91425" bIns="91425" anchor="b" anchorCtr="0">
            <a:noAutofit/>
          </a:bodyPr>
          <a:lstStyle/>
          <a:p>
            <a:pPr marL="0" indent="0">
              <a:spcAft>
                <a:spcPts val="1200"/>
              </a:spcAft>
            </a:pPr>
            <a:r>
              <a:rPr lang="fr-FR" b="1" dirty="0"/>
              <a:t>Observation </a:t>
            </a:r>
            <a:r>
              <a:rPr lang="fr-FR" b="1" dirty="0" err="1"/>
              <a:t>Parameters</a:t>
            </a:r>
            <a:r>
              <a:rPr lang="fr-FR" b="1" dirty="0"/>
              <a:t>:</a:t>
            </a:r>
            <a:endParaRPr lang="fr-FR" dirty="0"/>
          </a:p>
          <a:p>
            <a:pPr marL="0" lvl="0" indent="0" algn="l" rtl="0">
              <a:spcBef>
                <a:spcPts val="0"/>
              </a:spcBef>
              <a:spcAft>
                <a:spcPts val="1200"/>
              </a:spcAft>
              <a:buNone/>
            </a:pPr>
            <a:endParaRPr lang="fr-FR" dirty="0"/>
          </a:p>
        </p:txBody>
      </p:sp>
      <p:sp>
        <p:nvSpPr>
          <p:cNvPr id="1358" name="Google Shape;1358;p51"/>
          <p:cNvSpPr txBox="1">
            <a:spLocks noGrp="1"/>
          </p:cNvSpPr>
          <p:nvPr>
            <p:ph type="subTitle" idx="3"/>
          </p:nvPr>
        </p:nvSpPr>
        <p:spPr>
          <a:xfrm>
            <a:off x="1324437" y="1040965"/>
            <a:ext cx="2779200" cy="457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fr-FR" dirty="0" err="1"/>
              <a:t>Observatory</a:t>
            </a:r>
            <a:endParaRPr dirty="0"/>
          </a:p>
        </p:txBody>
      </p:sp>
      <p:sp>
        <p:nvSpPr>
          <p:cNvPr id="1362" name="Google Shape;1362;p51"/>
          <p:cNvSpPr txBox="1">
            <a:spLocks noGrp="1"/>
          </p:cNvSpPr>
          <p:nvPr>
            <p:ph type="subTitle" idx="7"/>
          </p:nvPr>
        </p:nvSpPr>
        <p:spPr>
          <a:xfrm>
            <a:off x="6267576" y="1328915"/>
            <a:ext cx="2728200" cy="457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fr-FR" dirty="0" err="1"/>
              <a:t>Environmental</a:t>
            </a:r>
            <a:r>
              <a:rPr lang="fr-FR" dirty="0"/>
              <a:t> Conditions:</a:t>
            </a:r>
            <a:endParaRPr dirty="0"/>
          </a:p>
        </p:txBody>
      </p:sp>
      <p:grpSp>
        <p:nvGrpSpPr>
          <p:cNvPr id="26" name="Group 25">
            <a:extLst>
              <a:ext uri="{FF2B5EF4-FFF2-40B4-BE49-F238E27FC236}">
                <a16:creationId xmlns:a16="http://schemas.microsoft.com/office/drawing/2014/main" id="{C29157D2-84B3-5C4E-FEBB-332433F7043B}"/>
              </a:ext>
            </a:extLst>
          </p:cNvPr>
          <p:cNvGrpSpPr/>
          <p:nvPr/>
        </p:nvGrpSpPr>
        <p:grpSpPr>
          <a:xfrm>
            <a:off x="224829" y="2833044"/>
            <a:ext cx="807671" cy="777931"/>
            <a:chOff x="224829" y="2833044"/>
            <a:chExt cx="807671" cy="777931"/>
          </a:xfrm>
        </p:grpSpPr>
        <p:sp>
          <p:nvSpPr>
            <p:cNvPr id="1365" name="Google Shape;1365;p51"/>
            <p:cNvSpPr/>
            <p:nvPr/>
          </p:nvSpPr>
          <p:spPr>
            <a:xfrm>
              <a:off x="301100" y="3035075"/>
              <a:ext cx="7314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yellow telescope on a tripod&#10;&#10;Description automatically generated">
              <a:extLst>
                <a:ext uri="{FF2B5EF4-FFF2-40B4-BE49-F238E27FC236}">
                  <a16:creationId xmlns:a16="http://schemas.microsoft.com/office/drawing/2014/main" id="{D6FD2CB6-9E9B-54FF-B49D-61E25547EB3D}"/>
                </a:ext>
              </a:extLst>
            </p:cNvPr>
            <p:cNvPicPr>
              <a:picLocks noChangeAspect="1"/>
            </p:cNvPicPr>
            <p:nvPr/>
          </p:nvPicPr>
          <p:blipFill>
            <a:blip r:embed="rId3"/>
            <a:stretch>
              <a:fillRect/>
            </a:stretch>
          </p:blipFill>
          <p:spPr>
            <a:xfrm>
              <a:off x="224829" y="2833044"/>
              <a:ext cx="777931" cy="777931"/>
            </a:xfrm>
            <a:prstGeom prst="rect">
              <a:avLst/>
            </a:prstGeom>
          </p:spPr>
        </p:pic>
      </p:grpSp>
      <p:sp>
        <p:nvSpPr>
          <p:cNvPr id="8" name="TextBox 7">
            <a:extLst>
              <a:ext uri="{FF2B5EF4-FFF2-40B4-BE49-F238E27FC236}">
                <a16:creationId xmlns:a16="http://schemas.microsoft.com/office/drawing/2014/main" id="{3078B823-EBE2-E5E5-D9BE-AA6BB5CA6AA2}"/>
              </a:ext>
            </a:extLst>
          </p:cNvPr>
          <p:cNvSpPr txBox="1"/>
          <p:nvPr/>
        </p:nvSpPr>
        <p:spPr>
          <a:xfrm>
            <a:off x="1047222" y="3066660"/>
            <a:ext cx="3524778" cy="1815882"/>
          </a:xfrm>
          <a:prstGeom prst="rect">
            <a:avLst/>
          </a:prstGeom>
          <a:noFill/>
        </p:spPr>
        <p:txBody>
          <a:bodyPr wrap="square">
            <a:spAutoFit/>
          </a:bodyPr>
          <a:lstStyle/>
          <a:p>
            <a:pPr eaLnBrk="0" fontAlgn="base" hangingPunct="0">
              <a:spcBef>
                <a:spcPct val="0"/>
              </a:spcBef>
              <a:spcAft>
                <a:spcPct val="0"/>
              </a:spcAft>
              <a:buClrTx/>
              <a:buFontTx/>
              <a:buChar char="•"/>
            </a:pPr>
            <a:r>
              <a:rPr kumimoji="0" lang="fr-FR" altLang="fr-FR" sz="1400" b="1" i="0" u="none" strike="noStrike" cap="none" normalizeH="0" baseline="0" dirty="0">
                <a:ln>
                  <a:noFill/>
                </a:ln>
                <a:solidFill>
                  <a:schemeClr val="tx1"/>
                </a:solidFill>
                <a:effectLst/>
                <a:latin typeface="Exotc350 DmBd BT" panose="04030705050B02020A03" pitchFamily="82" charset="0"/>
              </a:rPr>
              <a:t>Target Object:</a:t>
            </a:r>
            <a:r>
              <a:rPr kumimoji="0" lang="fr-FR" altLang="fr-FR" sz="1400" b="0" i="0" u="none" strike="noStrike" cap="none" normalizeH="0" baseline="0" dirty="0">
                <a:ln>
                  <a:noFill/>
                </a:ln>
                <a:solidFill>
                  <a:schemeClr val="tx1"/>
                </a:solidFill>
                <a:effectLst/>
                <a:latin typeface="Exotc350 DmBd BT" panose="04030705050B02020A03" pitchFamily="82" charset="0"/>
              </a:rPr>
              <a:t> HIP 5671 Cluster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1" i="0" u="none" strike="noStrike" cap="none" normalizeH="0" baseline="0" dirty="0">
                <a:ln>
                  <a:noFill/>
                </a:ln>
                <a:solidFill>
                  <a:schemeClr val="tx1"/>
                </a:solidFill>
                <a:effectLst/>
                <a:latin typeface="Exotc350 DmBd BT" panose="04030705050B02020A03" pitchFamily="82" charset="0"/>
              </a:rPr>
              <a:t>Observation Date:</a:t>
            </a:r>
            <a:r>
              <a:rPr kumimoji="0" lang="fr-FR" altLang="fr-FR" sz="1400" b="0" i="0" u="none" strike="noStrike" cap="none" normalizeH="0" baseline="0" dirty="0">
                <a:ln>
                  <a:noFill/>
                </a:ln>
                <a:solidFill>
                  <a:schemeClr val="tx1"/>
                </a:solidFill>
                <a:effectLst/>
                <a:latin typeface="Exotc350 DmBd BT" panose="04030705050B02020A03" pitchFamily="82" charset="0"/>
              </a:rPr>
              <a:t> 2024-09-25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1" i="0" u="none" strike="noStrike" cap="none" normalizeH="0" baseline="0" dirty="0">
                <a:ln>
                  <a:noFill/>
                </a:ln>
                <a:solidFill>
                  <a:schemeClr val="tx1"/>
                </a:solidFill>
                <a:effectLst/>
                <a:latin typeface="Exotc350 DmBd BT" panose="04030705050B02020A03" pitchFamily="82" charset="0"/>
              </a:rPr>
              <a:t>Start Time:</a:t>
            </a:r>
            <a:r>
              <a:rPr kumimoji="0" lang="fr-FR" altLang="fr-FR" sz="1400" b="0" i="0" u="none" strike="noStrike" cap="none" normalizeH="0" baseline="0" dirty="0">
                <a:ln>
                  <a:noFill/>
                </a:ln>
                <a:solidFill>
                  <a:schemeClr val="tx1"/>
                </a:solidFill>
                <a:effectLst/>
                <a:latin typeface="Exotc350 DmBd BT" panose="04030705050B02020A03" pitchFamily="82" charset="0"/>
              </a:rPr>
              <a:t> 06:54:42 UTC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1" i="0" u="none" strike="noStrike" cap="none" normalizeH="0" baseline="0" dirty="0">
                <a:ln>
                  <a:noFill/>
                </a:ln>
                <a:solidFill>
                  <a:schemeClr val="tx1"/>
                </a:solidFill>
                <a:effectLst/>
                <a:latin typeface="Exotc350 DmBd BT" panose="04030705050B02020A03" pitchFamily="82" charset="0"/>
              </a:rPr>
              <a:t>End Time:</a:t>
            </a:r>
            <a:r>
              <a:rPr kumimoji="0" lang="fr-FR" altLang="fr-FR" sz="1400" b="0" i="0" u="none" strike="noStrike" cap="none" normalizeH="0" baseline="0" dirty="0">
                <a:ln>
                  <a:noFill/>
                </a:ln>
                <a:solidFill>
                  <a:schemeClr val="tx1"/>
                </a:solidFill>
                <a:effectLst/>
                <a:latin typeface="Exotc350 DmBd BT" panose="04030705050B02020A03" pitchFamily="82" charset="0"/>
              </a:rPr>
              <a:t> 07:36:42 UTC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latin typeface="Exotc350 DmBd BT" panose="04030705050B02020A03" pitchFamily="82" charset="0"/>
              </a:rPr>
              <a:t>B_Filtre</a:t>
            </a:r>
            <a:r>
              <a:rPr kumimoji="0" lang="fr-FR" altLang="fr-FR" sz="1400" b="0" i="0" u="none" strike="noStrike" cap="none" normalizeH="0" baseline="0" dirty="0">
                <a:ln>
                  <a:noFill/>
                </a:ln>
                <a:solidFill>
                  <a:schemeClr val="tx1"/>
                </a:solidFill>
                <a:effectLst/>
                <a:latin typeface="Exotc350 DmBd BT" panose="04030705050B02020A03" pitchFamily="82" charset="0"/>
              </a:rPr>
              <a:t> and </a:t>
            </a:r>
            <a:r>
              <a:rPr kumimoji="0" lang="fr-FR" altLang="fr-FR" sz="1400" b="0" i="0" u="none" strike="noStrike" cap="none" normalizeH="0" baseline="0" dirty="0" err="1">
                <a:ln>
                  <a:noFill/>
                </a:ln>
                <a:solidFill>
                  <a:schemeClr val="tx1"/>
                </a:solidFill>
                <a:effectLst/>
                <a:latin typeface="Exotc350 DmBd BT" panose="04030705050B02020A03" pitchFamily="82" charset="0"/>
              </a:rPr>
              <a:t>V_Filtre</a:t>
            </a:r>
            <a:r>
              <a:rPr kumimoji="0" lang="fr-FR" altLang="fr-FR" sz="1400" b="0" i="0" u="none" strike="noStrike" cap="none" normalizeH="0" baseline="0" dirty="0">
                <a:ln>
                  <a:noFill/>
                </a:ln>
                <a:solidFill>
                  <a:schemeClr val="tx1"/>
                </a:solidFill>
                <a:effectLst/>
                <a:latin typeface="Exotc350 DmBd BT" panose="04030705050B02020A03" pitchFamily="82"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latin typeface="Exotc350 DmBd BT" panose="04030705050B02020A03" pitchFamily="82" charset="0"/>
              </a:rPr>
              <a:t>QHY600 CMOS camera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1" i="0" u="none" strike="noStrike" cap="none" normalizeH="0" baseline="0" dirty="0">
                <a:ln>
                  <a:noFill/>
                </a:ln>
                <a:solidFill>
                  <a:schemeClr val="tx1"/>
                </a:solidFill>
                <a:effectLst/>
                <a:latin typeface="Exotc350 DmBd BT" panose="04030705050B02020A03" pitchFamily="82" charset="0"/>
              </a:rPr>
              <a:t>Total </a:t>
            </a:r>
            <a:r>
              <a:rPr kumimoji="0" lang="fr-FR" altLang="fr-FR" sz="1400" b="1" i="0" u="none" strike="noStrike" cap="none" normalizeH="0" baseline="0" dirty="0" err="1">
                <a:ln>
                  <a:noFill/>
                </a:ln>
                <a:solidFill>
                  <a:schemeClr val="tx1"/>
                </a:solidFill>
                <a:effectLst/>
                <a:latin typeface="Exotc350 DmBd BT" panose="04030705050B02020A03" pitchFamily="82" charset="0"/>
              </a:rPr>
              <a:t>Exposure</a:t>
            </a:r>
            <a:r>
              <a:rPr kumimoji="0" lang="fr-FR" altLang="fr-FR" sz="1400" b="1" i="0" u="none" strike="noStrike" cap="none" normalizeH="0" baseline="0" dirty="0">
                <a:ln>
                  <a:noFill/>
                </a:ln>
                <a:solidFill>
                  <a:schemeClr val="tx1"/>
                </a:solidFill>
                <a:effectLst/>
                <a:latin typeface="Exotc350 DmBd BT" panose="04030705050B02020A03" pitchFamily="82" charset="0"/>
              </a:rPr>
              <a:t> Time: </a:t>
            </a:r>
            <a:r>
              <a:rPr kumimoji="0" lang="fr-FR" altLang="fr-FR" sz="1400" b="1" i="0" u="none" strike="noStrike" cap="none" normalizeH="0" baseline="0" dirty="0" err="1">
                <a:ln>
                  <a:noFill/>
                </a:ln>
                <a:solidFill>
                  <a:schemeClr val="tx1"/>
                </a:solidFill>
                <a:effectLst/>
                <a:latin typeface="Exotc350 DmBd BT" panose="04030705050B02020A03" pitchFamily="82" charset="0"/>
              </a:rPr>
              <a:t>Dark</a:t>
            </a:r>
            <a:r>
              <a:rPr kumimoji="0" lang="fr-FR" altLang="fr-FR" sz="1400" b="1" i="0" u="none" strike="noStrike" cap="none" normalizeH="0" baseline="0" dirty="0">
                <a:ln>
                  <a:noFill/>
                </a:ln>
                <a:solidFill>
                  <a:schemeClr val="tx1"/>
                </a:solidFill>
                <a:effectLst/>
                <a:latin typeface="Exotc350 DmBd BT" panose="04030705050B02020A03" pitchFamily="82" charset="0"/>
              </a:rPr>
              <a:t> + Flat + B </a:t>
            </a:r>
            <a:r>
              <a:rPr lang="fr-FR" altLang="fr-FR" b="1" dirty="0">
                <a:solidFill>
                  <a:schemeClr val="tx1"/>
                </a:solidFill>
                <a:latin typeface="Exotc350 DmBd BT" panose="04030705050B02020A03" pitchFamily="82" charset="0"/>
              </a:rPr>
              <a:t>+ V</a:t>
            </a:r>
            <a:br>
              <a:rPr kumimoji="0" lang="fr-FR" altLang="fr-FR" sz="1400" b="1" i="0" u="none" strike="noStrike" cap="none" normalizeH="0" baseline="0" dirty="0">
                <a:ln>
                  <a:noFill/>
                </a:ln>
                <a:solidFill>
                  <a:schemeClr val="tx1"/>
                </a:solidFill>
                <a:effectLst/>
                <a:latin typeface="Exotc350 DmBd BT" panose="04030705050B02020A03" pitchFamily="82" charset="0"/>
              </a:rPr>
            </a:br>
            <a:r>
              <a:rPr kumimoji="0" lang="fr-FR" altLang="fr-FR" sz="1400" b="1" i="0" u="none" strike="noStrike" cap="none" normalizeH="0" baseline="0" dirty="0">
                <a:ln>
                  <a:noFill/>
                </a:ln>
                <a:solidFill>
                  <a:schemeClr val="tx1"/>
                </a:solidFill>
                <a:effectLst/>
                <a:latin typeface="Exotc350 DmBd BT" panose="04030705050B02020A03" pitchFamily="82" charset="0"/>
              </a:rPr>
              <a:t>= (3</a:t>
            </a:r>
            <a:r>
              <a:rPr kumimoji="0" lang="fr-FR" altLang="fr-FR" sz="1400" b="0" i="0" u="none" strike="noStrike" cap="none" normalizeH="0" baseline="0" dirty="0">
                <a:ln>
                  <a:noFill/>
                </a:ln>
                <a:solidFill>
                  <a:schemeClr val="tx1"/>
                </a:solidFill>
                <a:effectLst/>
                <a:latin typeface="Exotc350 DmBd BT" panose="04030705050B02020A03" pitchFamily="82" charset="0"/>
              </a:rPr>
              <a:t> ×320 seconds) x 3 = 64 </a:t>
            </a:r>
            <a:r>
              <a:rPr kumimoji="0" lang="fr-FR" altLang="fr-FR" sz="1400" b="0" i="0" u="none" strike="noStrike" cap="none" normalizeH="0" baseline="0" dirty="0" err="1">
                <a:ln>
                  <a:noFill/>
                </a:ln>
                <a:solidFill>
                  <a:schemeClr val="tx1"/>
                </a:solidFill>
                <a:effectLst/>
                <a:latin typeface="Exotc350 DmBd BT" panose="04030705050B02020A03" pitchFamily="82" charset="0"/>
              </a:rPr>
              <a:t>miniutes</a:t>
            </a:r>
            <a:endParaRPr kumimoji="0" lang="fr-FR" altLang="fr-FR" sz="1400" b="0" i="0" u="none" strike="noStrike" cap="none" normalizeH="0" baseline="0" dirty="0">
              <a:ln>
                <a:noFill/>
              </a:ln>
              <a:solidFill>
                <a:schemeClr val="tx1"/>
              </a:solidFill>
              <a:effectLst/>
              <a:latin typeface="Exotc350 DmBd BT" panose="04030705050B02020A03" pitchFamily="82" charset="0"/>
            </a:endParaRPr>
          </a:p>
        </p:txBody>
      </p:sp>
      <p:grpSp>
        <p:nvGrpSpPr>
          <p:cNvPr id="25" name="Group 24">
            <a:extLst>
              <a:ext uri="{FF2B5EF4-FFF2-40B4-BE49-F238E27FC236}">
                <a16:creationId xmlns:a16="http://schemas.microsoft.com/office/drawing/2014/main" id="{830EE738-42AF-DBFB-1BBF-1F5D23E719FB}"/>
              </a:ext>
            </a:extLst>
          </p:cNvPr>
          <p:cNvGrpSpPr/>
          <p:nvPr/>
        </p:nvGrpSpPr>
        <p:grpSpPr>
          <a:xfrm>
            <a:off x="479579" y="807991"/>
            <a:ext cx="732316" cy="749674"/>
            <a:chOff x="479579" y="807991"/>
            <a:chExt cx="732316" cy="749674"/>
          </a:xfrm>
        </p:grpSpPr>
        <p:sp>
          <p:nvSpPr>
            <p:cNvPr id="1364" name="Google Shape;1364;p51"/>
            <p:cNvSpPr/>
            <p:nvPr/>
          </p:nvSpPr>
          <p:spPr>
            <a:xfrm>
              <a:off x="479579" y="981765"/>
              <a:ext cx="7314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descr="A cartoon of a building&#10;&#10;Description automatically generated">
              <a:extLst>
                <a:ext uri="{FF2B5EF4-FFF2-40B4-BE49-F238E27FC236}">
                  <a16:creationId xmlns:a16="http://schemas.microsoft.com/office/drawing/2014/main" id="{A41E3896-659B-D07B-86EA-17C419FF5698}"/>
                </a:ext>
              </a:extLst>
            </p:cNvPr>
            <p:cNvPicPr>
              <a:picLocks noChangeAspect="1"/>
            </p:cNvPicPr>
            <p:nvPr/>
          </p:nvPicPr>
          <p:blipFill>
            <a:blip r:embed="rId4"/>
            <a:stretch>
              <a:fillRect/>
            </a:stretch>
          </p:blipFill>
          <p:spPr>
            <a:xfrm>
              <a:off x="494330" y="807991"/>
              <a:ext cx="717565" cy="717565"/>
            </a:xfrm>
            <a:prstGeom prst="rect">
              <a:avLst/>
            </a:prstGeom>
          </p:spPr>
        </p:pic>
      </p:grpSp>
      <p:sp>
        <p:nvSpPr>
          <p:cNvPr id="16" name="TextBox 15">
            <a:extLst>
              <a:ext uri="{FF2B5EF4-FFF2-40B4-BE49-F238E27FC236}">
                <a16:creationId xmlns:a16="http://schemas.microsoft.com/office/drawing/2014/main" id="{C450BB6C-1124-7B53-0CAE-DA28CE5DFE0F}"/>
              </a:ext>
            </a:extLst>
          </p:cNvPr>
          <p:cNvSpPr txBox="1"/>
          <p:nvPr/>
        </p:nvSpPr>
        <p:spPr>
          <a:xfrm>
            <a:off x="1324437" y="1300589"/>
            <a:ext cx="3065851" cy="1169551"/>
          </a:xfrm>
          <a:prstGeom prst="rect">
            <a:avLst/>
          </a:prstGeom>
          <a:noFill/>
        </p:spPr>
        <p:txBody>
          <a:bodyPr wrap="square">
            <a:spAutoFit/>
          </a:bodyPr>
          <a:lstStyle/>
          <a:p>
            <a:r>
              <a:rPr lang="fr-FR" dirty="0">
                <a:solidFill>
                  <a:schemeClr val="tx1"/>
                </a:solidFill>
                <a:latin typeface="Exotc350 DmBd BT" panose="04030705050B02020A03" pitchFamily="82" charset="0"/>
              </a:rPr>
              <a:t>McDonald </a:t>
            </a:r>
            <a:r>
              <a:rPr lang="fr-FR" dirty="0" err="1">
                <a:solidFill>
                  <a:schemeClr val="tx1"/>
                </a:solidFill>
                <a:latin typeface="Exotc350 DmBd BT" panose="04030705050B02020A03" pitchFamily="82" charset="0"/>
              </a:rPr>
              <a:t>Observatory</a:t>
            </a:r>
            <a:r>
              <a:rPr lang="fr-FR" dirty="0">
                <a:solidFill>
                  <a:schemeClr val="tx1"/>
                </a:solidFill>
                <a:latin typeface="Exotc350 DmBd BT" panose="04030705050B02020A03" pitchFamily="82" charset="0"/>
              </a:rPr>
              <a:t> (LCOGT)</a:t>
            </a:r>
          </a:p>
          <a:p>
            <a:r>
              <a:rPr lang="fr-FR" b="1" dirty="0" err="1">
                <a:solidFill>
                  <a:schemeClr val="tx1"/>
                </a:solidFill>
                <a:latin typeface="Exotc350 DmBd BT" panose="04030705050B02020A03" pitchFamily="82" charset="0"/>
              </a:rPr>
              <a:t>Telescope</a:t>
            </a:r>
            <a:r>
              <a:rPr lang="fr-FR" b="1" dirty="0">
                <a:solidFill>
                  <a:schemeClr val="tx1"/>
                </a:solidFill>
                <a:latin typeface="Exotc350 DmBd BT" panose="04030705050B02020A03" pitchFamily="82" charset="0"/>
              </a:rPr>
              <a:t>:</a:t>
            </a:r>
            <a:r>
              <a:rPr lang="fr-FR" dirty="0">
                <a:solidFill>
                  <a:schemeClr val="tx1"/>
                </a:solidFill>
                <a:latin typeface="Exotc350 DmBd BT" panose="04030705050B02020A03" pitchFamily="82" charset="0"/>
              </a:rPr>
              <a:t> 0.35-meter (0m4-14)</a:t>
            </a:r>
          </a:p>
          <a:p>
            <a:r>
              <a:rPr lang="fr-FR" b="1" dirty="0">
                <a:solidFill>
                  <a:schemeClr val="tx1"/>
                </a:solidFill>
                <a:latin typeface="Exotc350 DmBd BT" panose="04030705050B02020A03" pitchFamily="82" charset="0"/>
              </a:rPr>
              <a:t>Location: </a:t>
            </a:r>
            <a:r>
              <a:rPr lang="fr-FR" dirty="0">
                <a:solidFill>
                  <a:schemeClr val="tx1"/>
                </a:solidFill>
                <a:latin typeface="Exotc350 DmBd BT" panose="04030705050B02020A03" pitchFamily="82" charset="0"/>
              </a:rPr>
              <a:t> Latitude: 30.6800415° N, </a:t>
            </a:r>
            <a:br>
              <a:rPr lang="fr-FR" dirty="0">
                <a:solidFill>
                  <a:schemeClr val="tx1"/>
                </a:solidFill>
                <a:latin typeface="Exotc350 DmBd BT" panose="04030705050B02020A03" pitchFamily="82" charset="0"/>
              </a:rPr>
            </a:br>
            <a:r>
              <a:rPr lang="fr-FR" dirty="0">
                <a:solidFill>
                  <a:schemeClr val="tx1"/>
                </a:solidFill>
                <a:latin typeface="Exotc350 DmBd BT" panose="04030705050B02020A03" pitchFamily="82" charset="0"/>
              </a:rPr>
              <a:t>              Longitude: -104.0150660° E, </a:t>
            </a:r>
            <a:br>
              <a:rPr lang="fr-FR" dirty="0">
                <a:solidFill>
                  <a:schemeClr val="tx1"/>
                </a:solidFill>
                <a:latin typeface="Exotc350 DmBd BT" panose="04030705050B02020A03" pitchFamily="82" charset="0"/>
              </a:rPr>
            </a:br>
            <a:r>
              <a:rPr lang="fr-FR" dirty="0">
                <a:solidFill>
                  <a:schemeClr val="tx1"/>
                </a:solidFill>
                <a:latin typeface="Exotc350 DmBd BT" panose="04030705050B02020A03" pitchFamily="82" charset="0"/>
              </a:rPr>
              <a:t>              Altitude: 2030 m</a:t>
            </a:r>
          </a:p>
        </p:txBody>
      </p:sp>
      <p:sp>
        <p:nvSpPr>
          <p:cNvPr id="21" name="Rectangle 3">
            <a:extLst>
              <a:ext uri="{FF2B5EF4-FFF2-40B4-BE49-F238E27FC236}">
                <a16:creationId xmlns:a16="http://schemas.microsoft.com/office/drawing/2014/main" id="{A9DF16A9-EDCC-964B-AF81-59B8193245B2}"/>
              </a:ext>
            </a:extLst>
          </p:cNvPr>
          <p:cNvSpPr>
            <a:spLocks noChangeArrowheads="1"/>
          </p:cNvSpPr>
          <p:nvPr/>
        </p:nvSpPr>
        <p:spPr bwMode="auto">
          <a:xfrm>
            <a:off x="6123352" y="1574862"/>
            <a:ext cx="212910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err="1">
                <a:ln>
                  <a:noFill/>
                </a:ln>
                <a:solidFill>
                  <a:schemeClr val="tx1"/>
                </a:solidFill>
                <a:effectLst/>
                <a:latin typeface="Exotc350 DmBd BT" panose="04030705050B02020A03" pitchFamily="82" charset="0"/>
              </a:rPr>
              <a:t>Temperature</a:t>
            </a:r>
            <a:r>
              <a:rPr kumimoji="0" lang="fr-FR" altLang="fr-FR" sz="1800" b="1" i="0" u="none" strike="noStrike" cap="none" normalizeH="0" baseline="0" dirty="0">
                <a:ln>
                  <a:noFill/>
                </a:ln>
                <a:solidFill>
                  <a:schemeClr val="tx1"/>
                </a:solidFill>
                <a:effectLst/>
                <a:latin typeface="Exotc350 DmBd BT" panose="04030705050B02020A03" pitchFamily="82" charset="0"/>
              </a:rPr>
              <a:t>:</a:t>
            </a:r>
            <a:r>
              <a:rPr kumimoji="0" lang="fr-FR" altLang="fr-FR" sz="1800" b="0" i="0" u="none" strike="noStrike" cap="none" normalizeH="0" baseline="0" dirty="0">
                <a:ln>
                  <a:noFill/>
                </a:ln>
                <a:solidFill>
                  <a:schemeClr val="tx1"/>
                </a:solidFill>
                <a:effectLst/>
                <a:latin typeface="Exotc350 DmBd BT" panose="04030705050B02020A03" pitchFamily="82" charset="0"/>
              </a:rPr>
              <a:t> 17.6°C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err="1">
                <a:ln>
                  <a:noFill/>
                </a:ln>
                <a:solidFill>
                  <a:schemeClr val="tx1"/>
                </a:solidFill>
                <a:effectLst/>
                <a:latin typeface="Exotc350 DmBd BT" panose="04030705050B02020A03" pitchFamily="82" charset="0"/>
              </a:rPr>
              <a:t>Humidity</a:t>
            </a:r>
            <a:r>
              <a:rPr kumimoji="0" lang="fr-FR" altLang="fr-FR" sz="1800" b="1" i="0" u="none" strike="noStrike" cap="none" normalizeH="0" baseline="0" dirty="0">
                <a:ln>
                  <a:noFill/>
                </a:ln>
                <a:solidFill>
                  <a:schemeClr val="tx1"/>
                </a:solidFill>
                <a:effectLst/>
                <a:latin typeface="Exotc350 DmBd BT" panose="04030705050B02020A03" pitchFamily="82" charset="0"/>
              </a:rPr>
              <a:t>:</a:t>
            </a:r>
            <a:r>
              <a:rPr kumimoji="0" lang="fr-FR" altLang="fr-FR" sz="1800" b="0" i="0" u="none" strike="noStrike" cap="none" normalizeH="0" baseline="0" dirty="0">
                <a:ln>
                  <a:noFill/>
                </a:ln>
                <a:solidFill>
                  <a:schemeClr val="tx1"/>
                </a:solidFill>
                <a:effectLst/>
                <a:latin typeface="Exotc350 DmBd BT" panose="04030705050B02020A03" pitchFamily="82" charset="0"/>
              </a:rPr>
              <a:t> 75%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Exotc350 DmBd BT" panose="04030705050B02020A03" pitchFamily="82" charset="0"/>
              </a:rPr>
              <a:t>Sky </a:t>
            </a:r>
            <a:r>
              <a:rPr kumimoji="0" lang="fr-FR" altLang="fr-FR" sz="1800" b="1" i="0" u="none" strike="noStrike" cap="none" normalizeH="0" baseline="0" dirty="0" err="1">
                <a:ln>
                  <a:noFill/>
                </a:ln>
                <a:solidFill>
                  <a:schemeClr val="tx1"/>
                </a:solidFill>
                <a:effectLst/>
                <a:latin typeface="Exotc350 DmBd BT" panose="04030705050B02020A03" pitchFamily="82" charset="0"/>
              </a:rPr>
              <a:t>Brightness</a:t>
            </a:r>
            <a:r>
              <a:rPr kumimoji="0" lang="fr-FR" altLang="fr-FR" sz="1800" b="1" i="0" u="none" strike="noStrike" cap="none" normalizeH="0" baseline="0" dirty="0">
                <a:ln>
                  <a:noFill/>
                </a:ln>
                <a:solidFill>
                  <a:schemeClr val="tx1"/>
                </a:solidFill>
                <a:effectLst/>
                <a:latin typeface="Exotc350 DmBd BT" panose="04030705050B02020A03" pitchFamily="82" charset="0"/>
              </a:rPr>
              <a:t>:</a:t>
            </a:r>
            <a:r>
              <a:rPr kumimoji="0" lang="fr-FR" altLang="fr-FR" sz="1800" b="0" i="0" u="none" strike="noStrike" cap="none" normalizeH="0" baseline="0" dirty="0">
                <a:ln>
                  <a:noFill/>
                </a:ln>
                <a:solidFill>
                  <a:schemeClr val="tx1"/>
                </a:solidFill>
                <a:effectLst/>
                <a:latin typeface="Exotc350 DmBd BT" panose="04030705050B02020A03" pitchFamily="82" charset="0"/>
              </a:rPr>
              <a:t> 21.3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err="1">
                <a:ln>
                  <a:noFill/>
                </a:ln>
                <a:solidFill>
                  <a:schemeClr val="tx1"/>
                </a:solidFill>
                <a:effectLst/>
                <a:latin typeface="Exotc350 DmBd BT" panose="04030705050B02020A03" pitchFamily="82" charset="0"/>
              </a:rPr>
              <a:t>Airmass</a:t>
            </a:r>
            <a:r>
              <a:rPr kumimoji="0" lang="fr-FR" altLang="fr-FR" sz="1800" b="1" i="0" u="none" strike="noStrike" cap="none" normalizeH="0" baseline="0" dirty="0">
                <a:ln>
                  <a:noFill/>
                </a:ln>
                <a:solidFill>
                  <a:schemeClr val="tx1"/>
                </a:solidFill>
                <a:effectLst/>
                <a:latin typeface="Exotc350 DmBd BT" panose="04030705050B02020A03" pitchFamily="82" charset="0"/>
              </a:rPr>
              <a:t>:</a:t>
            </a:r>
            <a:r>
              <a:rPr kumimoji="0" lang="fr-FR" altLang="fr-FR" sz="1800" b="0" i="0" u="none" strike="noStrike" cap="none" normalizeH="0" baseline="0" dirty="0">
                <a:ln>
                  <a:noFill/>
                </a:ln>
                <a:solidFill>
                  <a:schemeClr val="tx1"/>
                </a:solidFill>
                <a:effectLst/>
                <a:latin typeface="Exotc350 DmBd BT" panose="04030705050B02020A03" pitchFamily="82" charset="0"/>
              </a:rPr>
              <a:t> 1.024 </a:t>
            </a:r>
          </a:p>
        </p:txBody>
      </p:sp>
      <p:grpSp>
        <p:nvGrpSpPr>
          <p:cNvPr id="24" name="Group 23">
            <a:extLst>
              <a:ext uri="{FF2B5EF4-FFF2-40B4-BE49-F238E27FC236}">
                <a16:creationId xmlns:a16="http://schemas.microsoft.com/office/drawing/2014/main" id="{494A05B7-82CA-1CD2-AF07-25AEA855B5FE}"/>
              </a:ext>
            </a:extLst>
          </p:cNvPr>
          <p:cNvGrpSpPr/>
          <p:nvPr/>
        </p:nvGrpSpPr>
        <p:grpSpPr>
          <a:xfrm>
            <a:off x="5327724" y="905484"/>
            <a:ext cx="786990" cy="700243"/>
            <a:chOff x="5327724" y="905484"/>
            <a:chExt cx="786990" cy="700243"/>
          </a:xfrm>
        </p:grpSpPr>
        <p:sp>
          <p:nvSpPr>
            <p:cNvPr id="1367" name="Google Shape;1367;p51"/>
            <p:cNvSpPr/>
            <p:nvPr/>
          </p:nvSpPr>
          <p:spPr>
            <a:xfrm>
              <a:off x="5327724" y="978970"/>
              <a:ext cx="7314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Picture 22" descr="A moon and clouds in the sky&#10;&#10;Description automatically generated">
              <a:extLst>
                <a:ext uri="{FF2B5EF4-FFF2-40B4-BE49-F238E27FC236}">
                  <a16:creationId xmlns:a16="http://schemas.microsoft.com/office/drawing/2014/main" id="{496380FB-69A5-16BC-08C5-DE6D2A4A0075}"/>
                </a:ext>
              </a:extLst>
            </p:cNvPr>
            <p:cNvPicPr>
              <a:picLocks noChangeAspect="1"/>
            </p:cNvPicPr>
            <p:nvPr/>
          </p:nvPicPr>
          <p:blipFill>
            <a:blip r:embed="rId5"/>
            <a:stretch>
              <a:fillRect/>
            </a:stretch>
          </p:blipFill>
          <p:spPr>
            <a:xfrm>
              <a:off x="5414471" y="905484"/>
              <a:ext cx="700243" cy="700243"/>
            </a:xfrm>
            <a:prstGeom prst="rect">
              <a:avLst/>
            </a:prstGeom>
          </p:spPr>
        </p:pic>
      </p:grpSp>
      <p:sp>
        <p:nvSpPr>
          <p:cNvPr id="33" name="Rectangle 6">
            <a:extLst>
              <a:ext uri="{FF2B5EF4-FFF2-40B4-BE49-F238E27FC236}">
                <a16:creationId xmlns:a16="http://schemas.microsoft.com/office/drawing/2014/main" id="{C7FCD702-AD38-3B3F-90AC-049BFD4738FA}"/>
              </a:ext>
            </a:extLst>
          </p:cNvPr>
          <p:cNvSpPr>
            <a:spLocks noChangeArrowheads="1"/>
          </p:cNvSpPr>
          <p:nvPr/>
        </p:nvSpPr>
        <p:spPr bwMode="auto">
          <a:xfrm>
            <a:off x="5544529" y="2966160"/>
            <a:ext cx="33746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1" i="0" u="none" strike="noStrike" cap="none" normalizeH="0" baseline="0" dirty="0">
                <a:ln>
                  <a:noFill/>
                </a:ln>
                <a:effectLst/>
                <a:latin typeface="Orbitron Black" panose="020B0604020202020204" charset="0"/>
                <a:cs typeface="Times New Roman" panose="02020603050405020304" pitchFamily="18" charset="0"/>
              </a:rPr>
              <a:t>Las </a:t>
            </a:r>
            <a:r>
              <a:rPr kumimoji="0" lang="fr-FR" altLang="fr-FR" sz="1800" b="1" i="0" u="none" strike="noStrike" cap="none" normalizeH="0" baseline="0" dirty="0" err="1">
                <a:ln>
                  <a:noFill/>
                </a:ln>
                <a:effectLst/>
                <a:latin typeface="Orbitron Black" panose="020B0604020202020204" charset="0"/>
                <a:cs typeface="Times New Roman" panose="02020603050405020304" pitchFamily="18" charset="0"/>
              </a:rPr>
              <a:t>Cumbres</a:t>
            </a:r>
            <a:r>
              <a:rPr kumimoji="0" lang="fr-FR" altLang="fr-FR" sz="1800" b="1" i="0" u="none" strike="noStrike" cap="none" normalizeH="0" baseline="0" dirty="0">
                <a:ln>
                  <a:noFill/>
                </a:ln>
                <a:effectLst/>
                <a:latin typeface="Orbitron Black" panose="020B0604020202020204" charset="0"/>
                <a:cs typeface="Times New Roman" panose="02020603050405020304" pitchFamily="18" charset="0"/>
              </a:rPr>
              <a:t> </a:t>
            </a:r>
            <a:r>
              <a:rPr kumimoji="0" lang="fr-FR" altLang="fr-FR" sz="1800" b="1" i="0" u="none" strike="noStrike" cap="none" normalizeH="0" baseline="0" dirty="0" err="1">
                <a:ln>
                  <a:noFill/>
                </a:ln>
                <a:effectLst/>
                <a:latin typeface="Orbitron Black" panose="020B0604020202020204" charset="0"/>
                <a:cs typeface="Times New Roman" panose="02020603050405020304" pitchFamily="18" charset="0"/>
              </a:rPr>
              <a:t>Calculator</a:t>
            </a:r>
            <a:endParaRPr kumimoji="0" lang="fr-FR" altLang="fr-FR" sz="1800" b="1" i="0" u="none" strike="noStrike" cap="none" normalizeH="0" baseline="0" dirty="0">
              <a:ln>
                <a:noFill/>
              </a:ln>
              <a:effectLst/>
              <a:latin typeface="Orbitron Black" panose="020B0604020202020204" charset="0"/>
              <a:cs typeface="Times New Roman" panose="02020603050405020304" pitchFamily="18" charset="0"/>
            </a:endParaRPr>
          </a:p>
        </p:txBody>
      </p:sp>
      <p:grpSp>
        <p:nvGrpSpPr>
          <p:cNvPr id="36" name="Group 35">
            <a:extLst>
              <a:ext uri="{FF2B5EF4-FFF2-40B4-BE49-F238E27FC236}">
                <a16:creationId xmlns:a16="http://schemas.microsoft.com/office/drawing/2014/main" id="{F42C07B7-4D57-25FE-D1BD-59CDEA55EBCE}"/>
              </a:ext>
            </a:extLst>
          </p:cNvPr>
          <p:cNvGrpSpPr/>
          <p:nvPr/>
        </p:nvGrpSpPr>
        <p:grpSpPr>
          <a:xfrm>
            <a:off x="4788097" y="2790898"/>
            <a:ext cx="731400" cy="719856"/>
            <a:chOff x="4753738" y="3088432"/>
            <a:chExt cx="731400" cy="719856"/>
          </a:xfrm>
        </p:grpSpPr>
        <p:sp>
          <p:nvSpPr>
            <p:cNvPr id="1366" name="Google Shape;1366;p51"/>
            <p:cNvSpPr/>
            <p:nvPr/>
          </p:nvSpPr>
          <p:spPr>
            <a:xfrm>
              <a:off x="4753738" y="3232388"/>
              <a:ext cx="7314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Picture 34" descr="A yellow calculator with purple and white buttons&#10;&#10;Description automatically generated">
              <a:extLst>
                <a:ext uri="{FF2B5EF4-FFF2-40B4-BE49-F238E27FC236}">
                  <a16:creationId xmlns:a16="http://schemas.microsoft.com/office/drawing/2014/main" id="{15690B73-1CA2-097B-B7E4-DADEB5F1F1D2}"/>
                </a:ext>
              </a:extLst>
            </p:cNvPr>
            <p:cNvPicPr>
              <a:picLocks noChangeAspect="1"/>
            </p:cNvPicPr>
            <p:nvPr/>
          </p:nvPicPr>
          <p:blipFill>
            <a:blip r:embed="rId6"/>
            <a:stretch>
              <a:fillRect/>
            </a:stretch>
          </p:blipFill>
          <p:spPr>
            <a:xfrm>
              <a:off x="4788097" y="3088432"/>
              <a:ext cx="673069" cy="673069"/>
            </a:xfrm>
            <a:prstGeom prst="rect">
              <a:avLst/>
            </a:prstGeom>
          </p:spPr>
        </p:pic>
      </p:grpSp>
      <p:pic>
        <p:nvPicPr>
          <p:cNvPr id="38" name="Picture 37">
            <a:extLst>
              <a:ext uri="{FF2B5EF4-FFF2-40B4-BE49-F238E27FC236}">
                <a16:creationId xmlns:a16="http://schemas.microsoft.com/office/drawing/2014/main" id="{B7F3911B-99BD-AFC7-35A8-E11F9D13F5B1}"/>
              </a:ext>
            </a:extLst>
          </p:cNvPr>
          <p:cNvPicPr>
            <a:picLocks noChangeAspect="1"/>
          </p:cNvPicPr>
          <p:nvPr/>
        </p:nvPicPr>
        <p:blipFill>
          <a:blip r:embed="rId7"/>
          <a:stretch>
            <a:fillRect/>
          </a:stretch>
        </p:blipFill>
        <p:spPr>
          <a:xfrm>
            <a:off x="5928679" y="3345327"/>
            <a:ext cx="2412990" cy="161411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58">
                                            <p:txEl>
                                              <p:pRg st="0" end="0"/>
                                            </p:txEl>
                                          </p:spTgt>
                                        </p:tgtEl>
                                        <p:attrNameLst>
                                          <p:attrName>style.visibility</p:attrName>
                                        </p:attrNameLst>
                                      </p:cBhvr>
                                      <p:to>
                                        <p:strVal val="visible"/>
                                      </p:to>
                                    </p:set>
                                    <p:animEffect transition="in" filter="fade">
                                      <p:cBhvr>
                                        <p:cTn id="10" dur="500"/>
                                        <p:tgtEl>
                                          <p:spTgt spid="135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56">
                                            <p:txEl>
                                              <p:pRg st="0" end="0"/>
                                            </p:txEl>
                                          </p:spTgt>
                                        </p:tgtEl>
                                        <p:attrNameLst>
                                          <p:attrName>style.visibility</p:attrName>
                                        </p:attrNameLst>
                                      </p:cBhvr>
                                      <p:to>
                                        <p:strVal val="visible"/>
                                      </p:to>
                                    </p:set>
                                    <p:animEffect transition="in" filter="fade">
                                      <p:cBhvr>
                                        <p:cTn id="18" dur="500"/>
                                        <p:tgtEl>
                                          <p:spTgt spid="135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62">
                                            <p:txEl>
                                              <p:pRg st="0" end="0"/>
                                            </p:txEl>
                                          </p:spTgt>
                                        </p:tgtEl>
                                        <p:attrNameLst>
                                          <p:attrName>style.visibility</p:attrName>
                                        </p:attrNameLst>
                                      </p:cBhvr>
                                      <p:to>
                                        <p:strVal val="visible"/>
                                      </p:to>
                                    </p:set>
                                    <p:animEffect transition="in" filter="fade">
                                      <p:cBhvr>
                                        <p:cTn id="32" dur="500"/>
                                        <p:tgtEl>
                                          <p:spTgt spid="1362">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6" grpId="0" build="p"/>
      <p:bldP spid="1358" grpId="0" build="p"/>
      <p:bldP spid="1362" grpId="0" build="p"/>
      <p:bldP spid="8" grpId="0"/>
      <p:bldP spid="16" grpId="0"/>
      <p:bldP spid="21"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7" name="Picture 6" descr="A dome with a red light under the stars&#10;&#10;Description automatically generated">
            <a:extLst>
              <a:ext uri="{FF2B5EF4-FFF2-40B4-BE49-F238E27FC236}">
                <a16:creationId xmlns:a16="http://schemas.microsoft.com/office/drawing/2014/main" id="{3D29C887-2EE5-7311-D75C-0E79B52C540E}"/>
              </a:ext>
            </a:extLst>
          </p:cNvPr>
          <p:cNvPicPr>
            <a:picLocks noChangeAspect="1"/>
          </p:cNvPicPr>
          <p:nvPr/>
        </p:nvPicPr>
        <p:blipFill>
          <a:blip r:embed="rId3">
            <a:alphaModFix amt="35000"/>
          </a:blip>
          <a:stretch>
            <a:fillRect/>
          </a:stretch>
        </p:blipFill>
        <p:spPr>
          <a:xfrm>
            <a:off x="-24766" y="0"/>
            <a:ext cx="9143998" cy="5143500"/>
          </a:xfrm>
          <a:prstGeom prst="rect">
            <a:avLst/>
          </a:prstGeom>
        </p:spPr>
      </p:pic>
      <p:sp>
        <p:nvSpPr>
          <p:cNvPr id="1203" name="Google Shape;1203;p44"/>
          <p:cNvSpPr txBox="1">
            <a:spLocks noGrp="1"/>
          </p:cNvSpPr>
          <p:nvPr>
            <p:ph type="title"/>
          </p:nvPr>
        </p:nvSpPr>
        <p:spPr>
          <a:xfrm>
            <a:off x="133815" y="129789"/>
            <a:ext cx="8861502"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TARGET SELECTION (WHY PLATAIS 2?)</a:t>
            </a:r>
            <a:endParaRPr sz="2400" dirty="0"/>
          </a:p>
        </p:txBody>
      </p:sp>
      <p:sp>
        <p:nvSpPr>
          <p:cNvPr id="1204" name="Google Shape;1204;p44"/>
          <p:cNvSpPr/>
          <p:nvPr/>
        </p:nvSpPr>
        <p:spPr>
          <a:xfrm flipH="1">
            <a:off x="3425352" y="1638382"/>
            <a:ext cx="7256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500" dirty="0">
                <a:solidFill>
                  <a:schemeClr val="dk1"/>
                </a:solidFill>
                <a:latin typeface="Orbitron Black"/>
                <a:ea typeface="Orbitron Black"/>
                <a:cs typeface="Orbitron Black"/>
                <a:sym typeface="Orbitron Black"/>
              </a:rPr>
              <a:t>01</a:t>
            </a:r>
            <a:endParaRPr sz="2500" dirty="0">
              <a:solidFill>
                <a:schemeClr val="dk1"/>
              </a:solidFill>
              <a:latin typeface="Orbitron Black"/>
              <a:ea typeface="Orbitron Black"/>
              <a:cs typeface="Orbitron Black"/>
              <a:sym typeface="Orbitron Black"/>
            </a:endParaRPr>
          </a:p>
        </p:txBody>
      </p:sp>
      <p:sp>
        <p:nvSpPr>
          <p:cNvPr id="1205" name="Google Shape;1205;p44"/>
          <p:cNvSpPr txBox="1">
            <a:spLocks noGrp="1"/>
          </p:cNvSpPr>
          <p:nvPr>
            <p:ph type="subTitle" idx="4294967295"/>
          </p:nvPr>
        </p:nvSpPr>
        <p:spPr>
          <a:xfrm>
            <a:off x="-220716" y="1298120"/>
            <a:ext cx="3162631" cy="685042"/>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1200"/>
              </a:spcAft>
              <a:buNone/>
            </a:pPr>
            <a:r>
              <a:rPr lang="fr-FR" sz="2400" dirty="0">
                <a:latin typeface="Orbitron Black" panose="020B0604020202020204" charset="0"/>
              </a:rPr>
              <a:t>Max Altitude</a:t>
            </a:r>
            <a:endParaRPr sz="1800" b="0" dirty="0">
              <a:latin typeface="Orbitron Black" panose="020B0604020202020204" charset="0"/>
              <a:ea typeface="Orbitron Black"/>
              <a:cs typeface="Orbitron Black"/>
              <a:sym typeface="Orbitron Black"/>
            </a:endParaRPr>
          </a:p>
        </p:txBody>
      </p:sp>
      <p:sp>
        <p:nvSpPr>
          <p:cNvPr id="1206" name="Google Shape;1206;p44"/>
          <p:cNvSpPr txBox="1">
            <a:spLocks noGrp="1"/>
          </p:cNvSpPr>
          <p:nvPr>
            <p:ph type="subTitle" idx="4294967295"/>
          </p:nvPr>
        </p:nvSpPr>
        <p:spPr>
          <a:xfrm>
            <a:off x="19418" y="1739036"/>
            <a:ext cx="3615510" cy="5673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200"/>
              </a:spcAft>
              <a:buNone/>
            </a:pPr>
            <a:r>
              <a:rPr lang="en-US" dirty="0">
                <a:latin typeface="Exotc350 DmBd BT" panose="04030705050B02020A03" pitchFamily="82" charset="0"/>
              </a:rPr>
              <a:t>reaches a maximum altitude of 88 degrees, ensuring optimal atmospheric conditions</a:t>
            </a:r>
            <a:br>
              <a:rPr lang="en-US" dirty="0">
                <a:latin typeface="Exotc350 DmBd BT" panose="04030705050B02020A03" pitchFamily="82" charset="0"/>
              </a:rPr>
            </a:br>
            <a:r>
              <a:rPr lang="en-US" dirty="0">
                <a:latin typeface="Exotc350 DmBd BT" panose="04030705050B02020A03" pitchFamily="82" charset="0"/>
              </a:rPr>
              <a:t>and reducing atmospheric distortion.</a:t>
            </a:r>
            <a:endParaRPr dirty="0">
              <a:latin typeface="Exotc350 DmBd BT" panose="04030705050B02020A03" pitchFamily="82" charset="0"/>
            </a:endParaRPr>
          </a:p>
        </p:txBody>
      </p:sp>
      <p:sp>
        <p:nvSpPr>
          <p:cNvPr id="1207" name="Google Shape;1207;p44"/>
          <p:cNvSpPr txBox="1">
            <a:spLocks noGrp="1"/>
          </p:cNvSpPr>
          <p:nvPr>
            <p:ph type="subTitle" idx="4294967295"/>
          </p:nvPr>
        </p:nvSpPr>
        <p:spPr>
          <a:xfrm>
            <a:off x="-498088" y="3577606"/>
            <a:ext cx="3430260" cy="3378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1200"/>
              </a:spcAft>
              <a:buNone/>
            </a:pPr>
            <a:r>
              <a:rPr lang="fr-FR" sz="2400" dirty="0">
                <a:latin typeface="Orbitron Black" panose="020B0604020202020204" charset="0"/>
              </a:rPr>
              <a:t>Field of </a:t>
            </a:r>
            <a:r>
              <a:rPr lang="fr-FR" sz="2400" dirty="0" err="1">
                <a:latin typeface="Orbitron Black" panose="020B0604020202020204" charset="0"/>
              </a:rPr>
              <a:t>View</a:t>
            </a:r>
            <a:endParaRPr sz="1800" b="0" dirty="0">
              <a:latin typeface="Orbitron Black" panose="020B0604020202020204" charset="0"/>
              <a:ea typeface="Orbitron Black"/>
              <a:cs typeface="Orbitron Black"/>
              <a:sym typeface="Orbitron Black"/>
            </a:endParaRPr>
          </a:p>
        </p:txBody>
      </p:sp>
      <p:sp>
        <p:nvSpPr>
          <p:cNvPr id="1208" name="Google Shape;1208;p44"/>
          <p:cNvSpPr txBox="1">
            <a:spLocks noGrp="1"/>
          </p:cNvSpPr>
          <p:nvPr>
            <p:ph type="subTitle" idx="4294967295"/>
          </p:nvPr>
        </p:nvSpPr>
        <p:spPr>
          <a:xfrm>
            <a:off x="292139" y="3783921"/>
            <a:ext cx="3872586" cy="745531"/>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200"/>
              </a:spcAft>
              <a:buNone/>
            </a:pPr>
            <a:r>
              <a:rPr lang="en-US" dirty="0">
                <a:latin typeface="Exotc350 DmBd BT" panose="04030705050B02020A03" pitchFamily="82" charset="0"/>
              </a:rPr>
              <a:t>The camera’s field of view </a:t>
            </a:r>
            <a:r>
              <a:rPr lang="en-US" sz="1600" dirty="0">
                <a:latin typeface="Exotc350 DmBd BT" panose="04030705050B02020A03" pitchFamily="82" charset="0"/>
              </a:rPr>
              <a:t>1.28 degrees</a:t>
            </a:r>
            <a:br>
              <a:rPr lang="en-US" dirty="0">
                <a:latin typeface="Exotc350 DmBd BT" panose="04030705050B02020A03" pitchFamily="82" charset="0"/>
              </a:rPr>
            </a:br>
            <a:r>
              <a:rPr lang="en-US" dirty="0">
                <a:latin typeface="Exotc350 DmBd BT" panose="04030705050B02020A03" pitchFamily="82" charset="0"/>
              </a:rPr>
              <a:t> perfectly accommodates the approximately </a:t>
            </a:r>
            <a:br>
              <a:rPr lang="en-US" dirty="0">
                <a:latin typeface="Exotc350 DmBd BT" panose="04030705050B02020A03" pitchFamily="82" charset="0"/>
              </a:rPr>
            </a:br>
            <a:r>
              <a:rPr lang="en-US" sz="1700" dirty="0">
                <a:latin typeface="Exotc350 DmBd BT" panose="04030705050B02020A03" pitchFamily="82" charset="0"/>
              </a:rPr>
              <a:t>8 Arcminute </a:t>
            </a:r>
            <a:r>
              <a:rPr lang="en-US" dirty="0">
                <a:latin typeface="Exotc350 DmBd BT" panose="04030705050B02020A03" pitchFamily="82" charset="0"/>
              </a:rPr>
              <a:t>apparent diameter of </a:t>
            </a:r>
            <a:r>
              <a:rPr lang="en-US" sz="1600" dirty="0" err="1">
                <a:latin typeface="Exotc350 DmBd BT" panose="04030705050B02020A03" pitchFamily="82" charset="0"/>
              </a:rPr>
              <a:t>Platais</a:t>
            </a:r>
            <a:r>
              <a:rPr lang="en-US" sz="1600" dirty="0">
                <a:latin typeface="Exotc350 DmBd BT" panose="04030705050B02020A03" pitchFamily="82" charset="0"/>
              </a:rPr>
              <a:t> 2</a:t>
            </a:r>
            <a:r>
              <a:rPr lang="en-US" dirty="0">
                <a:latin typeface="Exotc350 DmBd BT" panose="04030705050B02020A03" pitchFamily="82" charset="0"/>
              </a:rPr>
              <a:t>,</a:t>
            </a:r>
            <a:br>
              <a:rPr lang="en-US" dirty="0">
                <a:latin typeface="Exotc350 DmBd BT" panose="04030705050B02020A03" pitchFamily="82" charset="0"/>
              </a:rPr>
            </a:br>
            <a:r>
              <a:rPr lang="en-US" dirty="0">
                <a:latin typeface="Exotc350 DmBd BT" panose="04030705050B02020A03" pitchFamily="82" charset="0"/>
              </a:rPr>
              <a:t>allowing comprehensive coverage of the cluster.</a:t>
            </a:r>
            <a:endParaRPr dirty="0">
              <a:latin typeface="Exotc350 DmBd BT" panose="04030705050B02020A03" pitchFamily="82" charset="0"/>
            </a:endParaRPr>
          </a:p>
        </p:txBody>
      </p:sp>
      <p:sp>
        <p:nvSpPr>
          <p:cNvPr id="1209" name="Google Shape;1209;p44"/>
          <p:cNvSpPr txBox="1">
            <a:spLocks noGrp="1"/>
          </p:cNvSpPr>
          <p:nvPr>
            <p:ph type="subTitle" idx="4294967295"/>
          </p:nvPr>
        </p:nvSpPr>
        <p:spPr>
          <a:xfrm>
            <a:off x="6211820" y="3575063"/>
            <a:ext cx="2907412" cy="337800"/>
          </a:xfrm>
          <a:prstGeom prst="rect">
            <a:avLst/>
          </a:prstGeom>
        </p:spPr>
        <p:txBody>
          <a:bodyPr spcFirstLastPara="1" wrap="square" lIns="91425" tIns="91425" rIns="91425" bIns="91425" anchor="b" anchorCtr="0">
            <a:noAutofit/>
          </a:bodyPr>
          <a:lstStyle/>
          <a:p>
            <a:pPr marL="0" lvl="0" indent="0">
              <a:lnSpc>
                <a:spcPct val="100000"/>
              </a:lnSpc>
              <a:spcAft>
                <a:spcPts val="1200"/>
              </a:spcAft>
              <a:buNone/>
            </a:pPr>
            <a:r>
              <a:rPr lang="fr-FR" sz="1800" dirty="0">
                <a:latin typeface="Orbitron Black" panose="020B0604020202020204" charset="0"/>
              </a:rPr>
              <a:t>Distance to Moon</a:t>
            </a:r>
            <a:endParaRPr sz="1800" b="0" dirty="0">
              <a:latin typeface="Orbitron Black" panose="020B0604020202020204" charset="0"/>
              <a:ea typeface="Orbitron Black"/>
              <a:cs typeface="Orbitron Black"/>
              <a:sym typeface="Orbitron Black"/>
            </a:endParaRPr>
          </a:p>
        </p:txBody>
      </p:sp>
      <p:sp>
        <p:nvSpPr>
          <p:cNvPr id="1210" name="Google Shape;1210;p44"/>
          <p:cNvSpPr txBox="1">
            <a:spLocks noGrp="1"/>
          </p:cNvSpPr>
          <p:nvPr>
            <p:ph type="subTitle" idx="4294967295"/>
          </p:nvPr>
        </p:nvSpPr>
        <p:spPr>
          <a:xfrm>
            <a:off x="5856255" y="3651070"/>
            <a:ext cx="3367018" cy="567300"/>
          </a:xfrm>
          <a:prstGeom prst="rect">
            <a:avLst/>
          </a:prstGeom>
        </p:spPr>
        <p:txBody>
          <a:bodyPr spcFirstLastPara="1" wrap="square" lIns="91425" tIns="91425" rIns="91425" bIns="91425" anchor="t" anchorCtr="0">
            <a:noAutofit/>
          </a:bodyPr>
          <a:lstStyle/>
          <a:p>
            <a:pPr marL="0" lvl="0" indent="0">
              <a:lnSpc>
                <a:spcPct val="100000"/>
              </a:lnSpc>
              <a:spcAft>
                <a:spcPts val="1200"/>
              </a:spcAft>
              <a:buNone/>
            </a:pPr>
            <a:r>
              <a:rPr lang="en-US" dirty="0">
                <a:latin typeface="Exotc350 DmBd BT" panose="04030705050B02020A03" pitchFamily="82" charset="0"/>
              </a:rPr>
              <a:t>The selected date aligns with favorable meteorological conditions, with the moon being 64% full, ensuring minimal interference from moonlight and optimal conditions for observations.</a:t>
            </a:r>
            <a:endParaRPr dirty="0">
              <a:latin typeface="Exotc350 DmBd BT" panose="04030705050B02020A03" pitchFamily="82" charset="0"/>
            </a:endParaRPr>
          </a:p>
        </p:txBody>
      </p:sp>
      <p:sp>
        <p:nvSpPr>
          <p:cNvPr id="1211" name="Google Shape;1211;p44"/>
          <p:cNvSpPr txBox="1">
            <a:spLocks noGrp="1"/>
          </p:cNvSpPr>
          <p:nvPr>
            <p:ph type="subTitle" idx="4294967295"/>
          </p:nvPr>
        </p:nvSpPr>
        <p:spPr>
          <a:xfrm>
            <a:off x="6255730" y="1515871"/>
            <a:ext cx="2209800" cy="337800"/>
          </a:xfrm>
          <a:prstGeom prst="rect">
            <a:avLst/>
          </a:prstGeom>
        </p:spPr>
        <p:txBody>
          <a:bodyPr spcFirstLastPara="1" wrap="square" lIns="91425" tIns="91425" rIns="91425" bIns="91425" anchor="b" anchorCtr="0">
            <a:noAutofit/>
          </a:bodyPr>
          <a:lstStyle/>
          <a:p>
            <a:pPr marL="0" lvl="0" indent="0">
              <a:lnSpc>
                <a:spcPct val="100000"/>
              </a:lnSpc>
              <a:spcAft>
                <a:spcPts val="1200"/>
              </a:spcAft>
              <a:buNone/>
            </a:pPr>
            <a:r>
              <a:rPr lang="fr-FR" sz="1800" dirty="0">
                <a:latin typeface="Orbitron Black"/>
                <a:ea typeface="Orbitron Black"/>
                <a:cs typeface="Orbitron Black"/>
                <a:sym typeface="Orbitron Black"/>
              </a:rPr>
              <a:t>Equipment</a:t>
            </a:r>
            <a:endParaRPr sz="1800" b="0" dirty="0">
              <a:latin typeface="Orbitron Black"/>
              <a:ea typeface="Orbitron Black"/>
              <a:cs typeface="Orbitron Black"/>
              <a:sym typeface="Orbitron Black"/>
            </a:endParaRPr>
          </a:p>
        </p:txBody>
      </p:sp>
      <p:sp>
        <p:nvSpPr>
          <p:cNvPr id="1212" name="Google Shape;1212;p44"/>
          <p:cNvSpPr txBox="1">
            <a:spLocks noGrp="1"/>
          </p:cNvSpPr>
          <p:nvPr>
            <p:ph type="subTitle" idx="4294967295"/>
          </p:nvPr>
        </p:nvSpPr>
        <p:spPr>
          <a:xfrm>
            <a:off x="5873377" y="1698202"/>
            <a:ext cx="3367018" cy="567300"/>
          </a:xfrm>
          <a:prstGeom prst="rect">
            <a:avLst/>
          </a:prstGeom>
        </p:spPr>
        <p:txBody>
          <a:bodyPr spcFirstLastPara="1" wrap="square" lIns="91425" tIns="91425" rIns="91425" bIns="91425" anchor="t" anchorCtr="0">
            <a:noAutofit/>
          </a:bodyPr>
          <a:lstStyle/>
          <a:p>
            <a:pPr marL="0" lvl="0" indent="0">
              <a:lnSpc>
                <a:spcPct val="100000"/>
              </a:lnSpc>
              <a:spcAft>
                <a:spcPts val="1200"/>
              </a:spcAft>
              <a:buNone/>
            </a:pPr>
            <a:r>
              <a:rPr lang="en-US" dirty="0">
                <a:latin typeface="Exotc350 DmBd BT" panose="04030705050B02020A03" pitchFamily="82" charset="0"/>
              </a:rPr>
              <a:t>The 0.35-meter telescope, equipped with a QHY600 CMOS camera, is well-suited for high-quality photometric observations of the cluster’s stars, providing a wide dynamic range and low readout noise for precise brightness measurements.</a:t>
            </a:r>
            <a:endParaRPr dirty="0">
              <a:latin typeface="Exotc350 DmBd BT" panose="04030705050B02020A03" pitchFamily="82" charset="0"/>
            </a:endParaRPr>
          </a:p>
        </p:txBody>
      </p:sp>
      <p:sp>
        <p:nvSpPr>
          <p:cNvPr id="1213" name="Google Shape;1213;p44"/>
          <p:cNvSpPr/>
          <p:nvPr/>
        </p:nvSpPr>
        <p:spPr>
          <a:xfrm flipH="1">
            <a:off x="3386425" y="3448088"/>
            <a:ext cx="7256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500" dirty="0">
                <a:solidFill>
                  <a:schemeClr val="dk1"/>
                </a:solidFill>
                <a:latin typeface="Orbitron Black"/>
                <a:ea typeface="Orbitron Black"/>
                <a:cs typeface="Orbitron Black"/>
                <a:sym typeface="Orbitron Black"/>
              </a:rPr>
              <a:t>02</a:t>
            </a:r>
            <a:endParaRPr sz="2500" dirty="0">
              <a:solidFill>
                <a:schemeClr val="dk1"/>
              </a:solidFill>
              <a:latin typeface="Orbitron Black"/>
              <a:ea typeface="Orbitron Black"/>
              <a:cs typeface="Orbitron Black"/>
              <a:sym typeface="Orbitron Black"/>
            </a:endParaRPr>
          </a:p>
        </p:txBody>
      </p:sp>
      <p:sp>
        <p:nvSpPr>
          <p:cNvPr id="1214" name="Google Shape;1214;p44"/>
          <p:cNvSpPr/>
          <p:nvPr/>
        </p:nvSpPr>
        <p:spPr>
          <a:xfrm flipH="1">
            <a:off x="5026614" y="3444963"/>
            <a:ext cx="7256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500" dirty="0">
                <a:solidFill>
                  <a:schemeClr val="dk1"/>
                </a:solidFill>
                <a:latin typeface="Orbitron Black"/>
                <a:ea typeface="Orbitron Black"/>
                <a:cs typeface="Orbitron Black"/>
                <a:sym typeface="Orbitron Black"/>
              </a:rPr>
              <a:t>03</a:t>
            </a:r>
            <a:endParaRPr sz="2500" dirty="0">
              <a:solidFill>
                <a:schemeClr val="dk1"/>
              </a:solidFill>
              <a:latin typeface="Orbitron Black"/>
              <a:ea typeface="Orbitron Black"/>
              <a:cs typeface="Orbitron Black"/>
              <a:sym typeface="Orbitron Black"/>
            </a:endParaRPr>
          </a:p>
        </p:txBody>
      </p:sp>
      <p:sp>
        <p:nvSpPr>
          <p:cNvPr id="1215" name="Google Shape;1215;p44"/>
          <p:cNvSpPr/>
          <p:nvPr/>
        </p:nvSpPr>
        <p:spPr>
          <a:xfrm flipH="1">
            <a:off x="5026625" y="1618288"/>
            <a:ext cx="725600" cy="575900"/>
          </a:xfrm>
          <a:prstGeom prst="flowChartPunchedCard">
            <a:avLst/>
          </a:prstGeom>
          <a:noFill/>
          <a:ln w="2857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500" dirty="0">
                <a:solidFill>
                  <a:schemeClr val="dk1"/>
                </a:solidFill>
                <a:latin typeface="Orbitron Black"/>
                <a:ea typeface="Orbitron Black"/>
                <a:cs typeface="Orbitron Black"/>
                <a:sym typeface="Orbitron Black"/>
              </a:rPr>
              <a:t>04</a:t>
            </a:r>
            <a:endParaRPr sz="2500" dirty="0">
              <a:solidFill>
                <a:schemeClr val="dk1"/>
              </a:solidFill>
              <a:latin typeface="Orbitron Black"/>
              <a:ea typeface="Orbitron Black"/>
              <a:cs typeface="Orbitron Black"/>
              <a:sym typeface="Orbitron Black"/>
            </a:endParaRPr>
          </a:p>
        </p:txBody>
      </p:sp>
      <p:cxnSp>
        <p:nvCxnSpPr>
          <p:cNvPr id="1216" name="Google Shape;1216;p44"/>
          <p:cNvCxnSpPr>
            <a:stCxn id="1204" idx="1"/>
            <a:endCxn id="1213" idx="0"/>
          </p:cNvCxnSpPr>
          <p:nvPr/>
        </p:nvCxnSpPr>
        <p:spPr>
          <a:xfrm flipH="1">
            <a:off x="3749225" y="1926332"/>
            <a:ext cx="401727" cy="1521756"/>
          </a:xfrm>
          <a:prstGeom prst="bentConnector4">
            <a:avLst>
              <a:gd name="adj1" fmla="val -56904"/>
              <a:gd name="adj2" fmla="val 59461"/>
            </a:avLst>
          </a:prstGeom>
          <a:noFill/>
          <a:ln w="28575" cap="flat" cmpd="sng">
            <a:solidFill>
              <a:schemeClr val="dk1"/>
            </a:solidFill>
            <a:prstDash val="solid"/>
            <a:round/>
            <a:headEnd type="none" w="med" len="med"/>
            <a:tailEnd type="none" w="med" len="med"/>
          </a:ln>
        </p:spPr>
      </p:cxnSp>
      <p:cxnSp>
        <p:nvCxnSpPr>
          <p:cNvPr id="1217" name="Google Shape;1217;p44"/>
          <p:cNvCxnSpPr>
            <a:stCxn id="1213" idx="1"/>
            <a:endCxn id="1214" idx="3"/>
          </p:cNvCxnSpPr>
          <p:nvPr/>
        </p:nvCxnSpPr>
        <p:spPr>
          <a:xfrm rot="10800000" flipH="1">
            <a:off x="4112025" y="3733038"/>
            <a:ext cx="914700" cy="3000"/>
          </a:xfrm>
          <a:prstGeom prst="bentConnector3">
            <a:avLst>
              <a:gd name="adj1" fmla="val 49994"/>
            </a:avLst>
          </a:prstGeom>
          <a:noFill/>
          <a:ln w="28575" cap="flat" cmpd="sng">
            <a:solidFill>
              <a:schemeClr val="dk1"/>
            </a:solidFill>
            <a:prstDash val="solid"/>
            <a:round/>
            <a:headEnd type="none" w="med" len="med"/>
            <a:tailEnd type="none" w="med" len="med"/>
          </a:ln>
        </p:spPr>
      </p:cxnSp>
      <p:cxnSp>
        <p:nvCxnSpPr>
          <p:cNvPr id="1218" name="Google Shape;1218;p44"/>
          <p:cNvCxnSpPr>
            <a:stCxn id="1214" idx="0"/>
            <a:endCxn id="1215" idx="3"/>
          </p:cNvCxnSpPr>
          <p:nvPr/>
        </p:nvCxnSpPr>
        <p:spPr>
          <a:xfrm rot="5400000" flipH="1">
            <a:off x="4438714" y="2494263"/>
            <a:ext cx="1538700" cy="362700"/>
          </a:xfrm>
          <a:prstGeom prst="bentConnector4">
            <a:avLst>
              <a:gd name="adj1" fmla="val 40644"/>
              <a:gd name="adj2" fmla="val 165678"/>
            </a:avLst>
          </a:prstGeom>
          <a:noFill/>
          <a:ln w="28575" cap="flat" cmpd="sng">
            <a:solidFill>
              <a:schemeClr val="dk1"/>
            </a:solidFill>
            <a:prstDash val="solid"/>
            <a:round/>
            <a:headEnd type="none" w="med" len="med"/>
            <a:tailEnd type="none" w="med" len="med"/>
          </a:ln>
        </p:spPr>
      </p:cxnSp>
      <p:cxnSp>
        <p:nvCxnSpPr>
          <p:cNvPr id="1219" name="Google Shape;1219;p44"/>
          <p:cNvCxnSpPr>
            <a:cxnSpLocks/>
            <a:stCxn id="1204" idx="3"/>
            <a:endCxn id="1205" idx="3"/>
          </p:cNvCxnSpPr>
          <p:nvPr/>
        </p:nvCxnSpPr>
        <p:spPr>
          <a:xfrm flipH="1" flipV="1">
            <a:off x="2941915" y="1640641"/>
            <a:ext cx="483437" cy="285691"/>
          </a:xfrm>
          <a:prstGeom prst="straightConnector1">
            <a:avLst/>
          </a:prstGeom>
          <a:noFill/>
          <a:ln w="28575" cap="flat" cmpd="sng">
            <a:solidFill>
              <a:schemeClr val="dk2"/>
            </a:solidFill>
            <a:prstDash val="solid"/>
            <a:round/>
            <a:headEnd type="none" w="med" len="med"/>
            <a:tailEnd type="triangle" w="med" len="med"/>
          </a:ln>
        </p:spPr>
      </p:cxnSp>
      <p:cxnSp>
        <p:nvCxnSpPr>
          <p:cNvPr id="1220" name="Google Shape;1220;p44"/>
          <p:cNvCxnSpPr>
            <a:cxnSpLocks/>
            <a:stCxn id="1213" idx="3"/>
          </p:cNvCxnSpPr>
          <p:nvPr/>
        </p:nvCxnSpPr>
        <p:spPr>
          <a:xfrm flipH="1" flipV="1">
            <a:off x="2877015" y="3575063"/>
            <a:ext cx="509410" cy="160975"/>
          </a:xfrm>
          <a:prstGeom prst="straightConnector1">
            <a:avLst/>
          </a:prstGeom>
          <a:noFill/>
          <a:ln w="28575" cap="flat" cmpd="sng">
            <a:solidFill>
              <a:schemeClr val="dk2"/>
            </a:solidFill>
            <a:prstDash val="solid"/>
            <a:round/>
            <a:headEnd type="none" w="med" len="med"/>
            <a:tailEnd type="triangle" w="med" len="med"/>
          </a:ln>
        </p:spPr>
      </p:cxnSp>
      <p:cxnSp>
        <p:nvCxnSpPr>
          <p:cNvPr id="1221" name="Google Shape;1221;p44"/>
          <p:cNvCxnSpPr>
            <a:cxnSpLocks/>
            <a:stCxn id="1214" idx="1"/>
          </p:cNvCxnSpPr>
          <p:nvPr/>
        </p:nvCxnSpPr>
        <p:spPr>
          <a:xfrm flipV="1">
            <a:off x="5752214" y="3613831"/>
            <a:ext cx="473322" cy="119082"/>
          </a:xfrm>
          <a:prstGeom prst="straightConnector1">
            <a:avLst/>
          </a:prstGeom>
          <a:noFill/>
          <a:ln w="28575" cap="flat" cmpd="sng">
            <a:solidFill>
              <a:schemeClr val="dk2"/>
            </a:solidFill>
            <a:prstDash val="solid"/>
            <a:round/>
            <a:headEnd type="none" w="med" len="med"/>
            <a:tailEnd type="triangle" w="med" len="med"/>
          </a:ln>
        </p:spPr>
      </p:cxnSp>
      <p:cxnSp>
        <p:nvCxnSpPr>
          <p:cNvPr id="1222" name="Google Shape;1222;p44"/>
          <p:cNvCxnSpPr>
            <a:cxnSpLocks/>
            <a:stCxn id="1215" idx="1"/>
          </p:cNvCxnSpPr>
          <p:nvPr/>
        </p:nvCxnSpPr>
        <p:spPr>
          <a:xfrm flipV="1">
            <a:off x="5752225" y="1529669"/>
            <a:ext cx="438294" cy="376569"/>
          </a:xfrm>
          <a:prstGeom prst="straightConnector1">
            <a:avLst/>
          </a:prstGeom>
          <a:noFill/>
          <a:ln w="28575" cap="flat" cmpd="sng">
            <a:solidFill>
              <a:schemeClr val="dk2"/>
            </a:solidFill>
            <a:prstDash val="solid"/>
            <a:round/>
            <a:headEnd type="none" w="med" len="med"/>
            <a:tailEnd type="triangle" w="med" len="med"/>
          </a:ln>
        </p:spPr>
      </p:cxnSp>
      <p:sp>
        <p:nvSpPr>
          <p:cNvPr id="3" name="TextBox 2">
            <a:extLst>
              <a:ext uri="{FF2B5EF4-FFF2-40B4-BE49-F238E27FC236}">
                <a16:creationId xmlns:a16="http://schemas.microsoft.com/office/drawing/2014/main" id="{35F9800C-9839-8F2B-FFF1-CDC03771A055}"/>
              </a:ext>
            </a:extLst>
          </p:cNvPr>
          <p:cNvSpPr txBox="1"/>
          <p:nvPr/>
        </p:nvSpPr>
        <p:spPr>
          <a:xfrm>
            <a:off x="0" y="703820"/>
            <a:ext cx="9119232" cy="707886"/>
          </a:xfrm>
          <a:prstGeom prst="rect">
            <a:avLst/>
          </a:prstGeom>
          <a:noFill/>
        </p:spPr>
        <p:txBody>
          <a:bodyPr wrap="square">
            <a:spAutoFit/>
          </a:bodyPr>
          <a:lstStyle/>
          <a:p>
            <a:pPr algn="ctr"/>
            <a:r>
              <a:rPr lang="en-US" sz="2000" b="1" dirty="0">
                <a:solidFill>
                  <a:schemeClr val="tx1"/>
                </a:solidFill>
                <a:latin typeface="Exotc350 DmBd BT" panose="04030705050B02020A03" pitchFamily="82" charset="0"/>
              </a:rPr>
              <a:t>Location:</a:t>
            </a:r>
            <a:r>
              <a:rPr lang="en-US" sz="2000" dirty="0">
                <a:solidFill>
                  <a:schemeClr val="tx1"/>
                </a:solidFill>
                <a:latin typeface="Exotc350 DmBd BT" panose="04030705050B02020A03" pitchFamily="82" charset="0"/>
              </a:rPr>
              <a:t> Ideal for observations from the Northern Hemisphere (Dec &gt; 0) </a:t>
            </a:r>
            <a:br>
              <a:rPr lang="en-US" sz="2000" dirty="0">
                <a:solidFill>
                  <a:schemeClr val="tx1"/>
                </a:solidFill>
                <a:latin typeface="Exotc350 DmBd BT" panose="04030705050B02020A03" pitchFamily="82" charset="0"/>
              </a:rPr>
            </a:br>
            <a:r>
              <a:rPr lang="en-US" sz="2000" dirty="0">
                <a:solidFill>
                  <a:schemeClr val="tx1"/>
                </a:solidFill>
                <a:latin typeface="Exotc350 DmBd BT" panose="04030705050B02020A03" pitchFamily="82" charset="0"/>
              </a:rPr>
              <a:t>at McDonald Observatory</a:t>
            </a:r>
            <a:endParaRPr lang="fr-FR" sz="2000" dirty="0">
              <a:solidFill>
                <a:schemeClr val="tx1"/>
              </a:solidFill>
              <a:latin typeface="Exotc350 DmBd BT" panose="04030705050B02020A03" pitchFamily="8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04"/>
                                        </p:tgtEl>
                                        <p:attrNameLst>
                                          <p:attrName>style.visibility</p:attrName>
                                        </p:attrNameLst>
                                      </p:cBhvr>
                                      <p:to>
                                        <p:strVal val="visible"/>
                                      </p:to>
                                    </p:set>
                                    <p:animEffect transition="in" filter="fade">
                                      <p:cBhvr>
                                        <p:cTn id="12" dur="500"/>
                                        <p:tgtEl>
                                          <p:spTgt spid="1204"/>
                                        </p:tgtEl>
                                      </p:cBhvr>
                                    </p:animEffect>
                                  </p:childTnLst>
                                </p:cTn>
                              </p:par>
                              <p:par>
                                <p:cTn id="13" presetID="10" presetClass="entr" presetSubtype="0" fill="hold" nodeType="withEffect">
                                  <p:stCondLst>
                                    <p:cond delay="0"/>
                                  </p:stCondLst>
                                  <p:childTnLst>
                                    <p:set>
                                      <p:cBhvr>
                                        <p:cTn id="14" dur="1" fill="hold">
                                          <p:stCondLst>
                                            <p:cond delay="0"/>
                                          </p:stCondLst>
                                        </p:cTn>
                                        <p:tgtEl>
                                          <p:spTgt spid="1219"/>
                                        </p:tgtEl>
                                        <p:attrNameLst>
                                          <p:attrName>style.visibility</p:attrName>
                                        </p:attrNameLst>
                                      </p:cBhvr>
                                      <p:to>
                                        <p:strVal val="visible"/>
                                      </p:to>
                                    </p:set>
                                    <p:animEffect transition="in" filter="fade">
                                      <p:cBhvr>
                                        <p:cTn id="15" dur="500"/>
                                        <p:tgtEl>
                                          <p:spTgt spid="12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05">
                                            <p:txEl>
                                              <p:pRg st="0" end="0"/>
                                            </p:txEl>
                                          </p:spTgt>
                                        </p:tgtEl>
                                        <p:attrNameLst>
                                          <p:attrName>style.visibility</p:attrName>
                                        </p:attrNameLst>
                                      </p:cBhvr>
                                      <p:to>
                                        <p:strVal val="visible"/>
                                      </p:to>
                                    </p:set>
                                    <p:animEffect transition="in" filter="fade">
                                      <p:cBhvr>
                                        <p:cTn id="18" dur="500"/>
                                        <p:tgtEl>
                                          <p:spTgt spid="120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06">
                                            <p:txEl>
                                              <p:pRg st="0" end="0"/>
                                            </p:txEl>
                                          </p:spTgt>
                                        </p:tgtEl>
                                        <p:attrNameLst>
                                          <p:attrName>style.visibility</p:attrName>
                                        </p:attrNameLst>
                                      </p:cBhvr>
                                      <p:to>
                                        <p:strVal val="visible"/>
                                      </p:to>
                                    </p:set>
                                    <p:animEffect transition="in" filter="fade">
                                      <p:cBhvr>
                                        <p:cTn id="23" dur="500"/>
                                        <p:tgtEl>
                                          <p:spTgt spid="120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13"/>
                                        </p:tgtEl>
                                        <p:attrNameLst>
                                          <p:attrName>style.visibility</p:attrName>
                                        </p:attrNameLst>
                                      </p:cBhvr>
                                      <p:to>
                                        <p:strVal val="visible"/>
                                      </p:to>
                                    </p:set>
                                    <p:animEffect transition="in" filter="fade">
                                      <p:cBhvr>
                                        <p:cTn id="28" dur="500"/>
                                        <p:tgtEl>
                                          <p:spTgt spid="1213"/>
                                        </p:tgtEl>
                                      </p:cBhvr>
                                    </p:animEffect>
                                  </p:childTnLst>
                                </p:cTn>
                              </p:par>
                              <p:par>
                                <p:cTn id="29" presetID="10" presetClass="entr" presetSubtype="0" fill="hold" nodeType="withEffect">
                                  <p:stCondLst>
                                    <p:cond delay="0"/>
                                  </p:stCondLst>
                                  <p:childTnLst>
                                    <p:set>
                                      <p:cBhvr>
                                        <p:cTn id="30" dur="1" fill="hold">
                                          <p:stCondLst>
                                            <p:cond delay="0"/>
                                          </p:stCondLst>
                                        </p:cTn>
                                        <p:tgtEl>
                                          <p:spTgt spid="1216"/>
                                        </p:tgtEl>
                                        <p:attrNameLst>
                                          <p:attrName>style.visibility</p:attrName>
                                        </p:attrNameLst>
                                      </p:cBhvr>
                                      <p:to>
                                        <p:strVal val="visible"/>
                                      </p:to>
                                    </p:set>
                                    <p:animEffect transition="in" filter="fade">
                                      <p:cBhvr>
                                        <p:cTn id="31" dur="500"/>
                                        <p:tgtEl>
                                          <p:spTgt spid="1216"/>
                                        </p:tgtEl>
                                      </p:cBhvr>
                                    </p:animEffect>
                                  </p:childTnLst>
                                </p:cTn>
                              </p:par>
                              <p:par>
                                <p:cTn id="32" presetID="10" presetClass="entr" presetSubtype="0" fill="hold" nodeType="withEffect">
                                  <p:stCondLst>
                                    <p:cond delay="0"/>
                                  </p:stCondLst>
                                  <p:childTnLst>
                                    <p:set>
                                      <p:cBhvr>
                                        <p:cTn id="33" dur="1" fill="hold">
                                          <p:stCondLst>
                                            <p:cond delay="0"/>
                                          </p:stCondLst>
                                        </p:cTn>
                                        <p:tgtEl>
                                          <p:spTgt spid="1220"/>
                                        </p:tgtEl>
                                        <p:attrNameLst>
                                          <p:attrName>style.visibility</p:attrName>
                                        </p:attrNameLst>
                                      </p:cBhvr>
                                      <p:to>
                                        <p:strVal val="visible"/>
                                      </p:to>
                                    </p:set>
                                    <p:animEffect transition="in" filter="fade">
                                      <p:cBhvr>
                                        <p:cTn id="34" dur="500"/>
                                        <p:tgtEl>
                                          <p:spTgt spid="12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07">
                                            <p:txEl>
                                              <p:pRg st="0" end="0"/>
                                            </p:txEl>
                                          </p:spTgt>
                                        </p:tgtEl>
                                        <p:attrNameLst>
                                          <p:attrName>style.visibility</p:attrName>
                                        </p:attrNameLst>
                                      </p:cBhvr>
                                      <p:to>
                                        <p:strVal val="visible"/>
                                      </p:to>
                                    </p:set>
                                    <p:animEffect transition="in" filter="fade">
                                      <p:cBhvr>
                                        <p:cTn id="37" dur="500"/>
                                        <p:tgtEl>
                                          <p:spTgt spid="120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208">
                                            <p:txEl>
                                              <p:pRg st="0" end="0"/>
                                            </p:txEl>
                                          </p:spTgt>
                                        </p:tgtEl>
                                        <p:attrNameLst>
                                          <p:attrName>style.visibility</p:attrName>
                                        </p:attrNameLst>
                                      </p:cBhvr>
                                      <p:to>
                                        <p:strVal val="visible"/>
                                      </p:to>
                                    </p:set>
                                    <p:animEffect transition="in" filter="barn(inVertical)">
                                      <p:cBhvr>
                                        <p:cTn id="42" dur="500"/>
                                        <p:tgtEl>
                                          <p:spTgt spid="120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7"/>
                                        </p:tgtEl>
                                        <p:attrNameLst>
                                          <p:attrName>style.visibility</p:attrName>
                                        </p:attrNameLst>
                                      </p:cBhvr>
                                      <p:to>
                                        <p:strVal val="visible"/>
                                      </p:to>
                                    </p:set>
                                    <p:animEffect transition="in" filter="fade">
                                      <p:cBhvr>
                                        <p:cTn id="47" dur="500"/>
                                        <p:tgtEl>
                                          <p:spTgt spid="12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14"/>
                                        </p:tgtEl>
                                        <p:attrNameLst>
                                          <p:attrName>style.visibility</p:attrName>
                                        </p:attrNameLst>
                                      </p:cBhvr>
                                      <p:to>
                                        <p:strVal val="visible"/>
                                      </p:to>
                                    </p:set>
                                    <p:animEffect transition="in" filter="fade">
                                      <p:cBhvr>
                                        <p:cTn id="50" dur="500"/>
                                        <p:tgtEl>
                                          <p:spTgt spid="1214"/>
                                        </p:tgtEl>
                                      </p:cBhvr>
                                    </p:animEffect>
                                  </p:childTnLst>
                                </p:cTn>
                              </p:par>
                              <p:par>
                                <p:cTn id="51" presetID="10" presetClass="entr" presetSubtype="0" fill="hold" nodeType="withEffect">
                                  <p:stCondLst>
                                    <p:cond delay="0"/>
                                  </p:stCondLst>
                                  <p:childTnLst>
                                    <p:set>
                                      <p:cBhvr>
                                        <p:cTn id="52" dur="1" fill="hold">
                                          <p:stCondLst>
                                            <p:cond delay="0"/>
                                          </p:stCondLst>
                                        </p:cTn>
                                        <p:tgtEl>
                                          <p:spTgt spid="1221"/>
                                        </p:tgtEl>
                                        <p:attrNameLst>
                                          <p:attrName>style.visibility</p:attrName>
                                        </p:attrNameLst>
                                      </p:cBhvr>
                                      <p:to>
                                        <p:strVal val="visible"/>
                                      </p:to>
                                    </p:set>
                                    <p:animEffect transition="in" filter="fade">
                                      <p:cBhvr>
                                        <p:cTn id="53" dur="500"/>
                                        <p:tgtEl>
                                          <p:spTgt spid="12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09">
                                            <p:txEl>
                                              <p:pRg st="0" end="0"/>
                                            </p:txEl>
                                          </p:spTgt>
                                        </p:tgtEl>
                                        <p:attrNameLst>
                                          <p:attrName>style.visibility</p:attrName>
                                        </p:attrNameLst>
                                      </p:cBhvr>
                                      <p:to>
                                        <p:strVal val="visible"/>
                                      </p:to>
                                    </p:set>
                                    <p:animEffect transition="in" filter="fade">
                                      <p:cBhvr>
                                        <p:cTn id="56" dur="500"/>
                                        <p:tgtEl>
                                          <p:spTgt spid="1209">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210">
                                            <p:txEl>
                                              <p:pRg st="0" end="0"/>
                                            </p:txEl>
                                          </p:spTgt>
                                        </p:tgtEl>
                                        <p:attrNameLst>
                                          <p:attrName>style.visibility</p:attrName>
                                        </p:attrNameLst>
                                      </p:cBhvr>
                                      <p:to>
                                        <p:strVal val="visible"/>
                                      </p:to>
                                    </p:set>
                                    <p:animEffect transition="in" filter="barn(inVertical)">
                                      <p:cBhvr>
                                        <p:cTn id="61" dur="500"/>
                                        <p:tgtEl>
                                          <p:spTgt spid="1210">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15"/>
                                        </p:tgtEl>
                                        <p:attrNameLst>
                                          <p:attrName>style.visibility</p:attrName>
                                        </p:attrNameLst>
                                      </p:cBhvr>
                                      <p:to>
                                        <p:strVal val="visible"/>
                                      </p:to>
                                    </p:set>
                                    <p:animEffect transition="in" filter="fade">
                                      <p:cBhvr>
                                        <p:cTn id="66" dur="500"/>
                                        <p:tgtEl>
                                          <p:spTgt spid="1215"/>
                                        </p:tgtEl>
                                      </p:cBhvr>
                                    </p:animEffect>
                                  </p:childTnLst>
                                </p:cTn>
                              </p:par>
                              <p:par>
                                <p:cTn id="67" presetID="10" presetClass="entr" presetSubtype="0" fill="hold" nodeType="withEffect">
                                  <p:stCondLst>
                                    <p:cond delay="0"/>
                                  </p:stCondLst>
                                  <p:childTnLst>
                                    <p:set>
                                      <p:cBhvr>
                                        <p:cTn id="68" dur="1" fill="hold">
                                          <p:stCondLst>
                                            <p:cond delay="0"/>
                                          </p:stCondLst>
                                        </p:cTn>
                                        <p:tgtEl>
                                          <p:spTgt spid="1218"/>
                                        </p:tgtEl>
                                        <p:attrNameLst>
                                          <p:attrName>style.visibility</p:attrName>
                                        </p:attrNameLst>
                                      </p:cBhvr>
                                      <p:to>
                                        <p:strVal val="visible"/>
                                      </p:to>
                                    </p:set>
                                    <p:animEffect transition="in" filter="fade">
                                      <p:cBhvr>
                                        <p:cTn id="69" dur="500"/>
                                        <p:tgtEl>
                                          <p:spTgt spid="1218"/>
                                        </p:tgtEl>
                                      </p:cBhvr>
                                    </p:animEffect>
                                  </p:childTnLst>
                                </p:cTn>
                              </p:par>
                              <p:par>
                                <p:cTn id="70" presetID="10" presetClass="entr" presetSubtype="0" fill="hold" nodeType="withEffect">
                                  <p:stCondLst>
                                    <p:cond delay="0"/>
                                  </p:stCondLst>
                                  <p:childTnLst>
                                    <p:set>
                                      <p:cBhvr>
                                        <p:cTn id="71" dur="1" fill="hold">
                                          <p:stCondLst>
                                            <p:cond delay="0"/>
                                          </p:stCondLst>
                                        </p:cTn>
                                        <p:tgtEl>
                                          <p:spTgt spid="1222"/>
                                        </p:tgtEl>
                                        <p:attrNameLst>
                                          <p:attrName>style.visibility</p:attrName>
                                        </p:attrNameLst>
                                      </p:cBhvr>
                                      <p:to>
                                        <p:strVal val="visible"/>
                                      </p:to>
                                    </p:set>
                                    <p:animEffect transition="in" filter="fade">
                                      <p:cBhvr>
                                        <p:cTn id="72" dur="500"/>
                                        <p:tgtEl>
                                          <p:spTgt spid="12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211">
                                            <p:txEl>
                                              <p:pRg st="0" end="0"/>
                                            </p:txEl>
                                          </p:spTgt>
                                        </p:tgtEl>
                                        <p:attrNameLst>
                                          <p:attrName>style.visibility</p:attrName>
                                        </p:attrNameLst>
                                      </p:cBhvr>
                                      <p:to>
                                        <p:strVal val="visible"/>
                                      </p:to>
                                    </p:set>
                                    <p:animEffect transition="in" filter="fade">
                                      <p:cBhvr>
                                        <p:cTn id="75" dur="500"/>
                                        <p:tgtEl>
                                          <p:spTgt spid="1211">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1212">
                                            <p:txEl>
                                              <p:pRg st="0" end="0"/>
                                            </p:txEl>
                                          </p:spTgt>
                                        </p:tgtEl>
                                        <p:attrNameLst>
                                          <p:attrName>style.visibility</p:attrName>
                                        </p:attrNameLst>
                                      </p:cBhvr>
                                      <p:to>
                                        <p:strVal val="visible"/>
                                      </p:to>
                                    </p:set>
                                    <p:animEffect transition="in" filter="barn(inVertical)">
                                      <p:cBhvr>
                                        <p:cTn id="80" dur="500"/>
                                        <p:tgtEl>
                                          <p:spTgt spid="12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4" grpId="0" animBg="1"/>
      <p:bldP spid="1205" grpId="0" build="p"/>
      <p:bldP spid="1206" grpId="0" build="p"/>
      <p:bldP spid="1207" grpId="0" build="p"/>
      <p:bldP spid="1208" grpId="0" build="p"/>
      <p:bldP spid="1209" grpId="0" build="p"/>
      <p:bldP spid="1210" grpId="0" build="p"/>
      <p:bldP spid="1211" grpId="0" build="p"/>
      <p:bldP spid="1212" grpId="0" build="p"/>
      <p:bldP spid="1213" grpId="0" animBg="1"/>
      <p:bldP spid="1214" grpId="0" animBg="1"/>
      <p:bldP spid="1215"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49"/>
          <p:cNvSpPr txBox="1">
            <a:spLocks noGrp="1"/>
          </p:cNvSpPr>
          <p:nvPr>
            <p:ph type="title"/>
          </p:nvPr>
        </p:nvSpPr>
        <p:spPr>
          <a:xfrm>
            <a:off x="502617" y="235851"/>
            <a:ext cx="4696800" cy="16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fr-FR" dirty="0"/>
              <a:t>Data Collection</a:t>
            </a:r>
            <a:endParaRPr dirty="0"/>
          </a:p>
        </p:txBody>
      </p:sp>
      <p:pic>
        <p:nvPicPr>
          <p:cNvPr id="3" name="Picture 2">
            <a:extLst>
              <a:ext uri="{FF2B5EF4-FFF2-40B4-BE49-F238E27FC236}">
                <a16:creationId xmlns:a16="http://schemas.microsoft.com/office/drawing/2014/main" id="{BAB8990B-FEC5-D77C-23B2-A241A22E163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Lst>
          </a:blip>
          <a:stretch>
            <a:fillRect/>
          </a:stretch>
        </p:blipFill>
        <p:spPr>
          <a:xfrm>
            <a:off x="4875687" y="639346"/>
            <a:ext cx="3796688" cy="2528119"/>
          </a:xfrm>
          <a:prstGeom prst="rect">
            <a:avLst/>
          </a:prstGeom>
          <a:ln w="38100" cap="sq">
            <a:solidFill>
              <a:srgbClr val="B45F06"/>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853E8CC-8DD6-E5FD-778B-0141BDEA28A6}"/>
              </a:ext>
            </a:extLst>
          </p:cNvPr>
          <p:cNvPicPr>
            <a:picLocks noChangeAspect="1"/>
          </p:cNvPicPr>
          <p:nvPr/>
        </p:nvPicPr>
        <p:blipFill>
          <a:blip r:embed="rId5"/>
          <a:stretch>
            <a:fillRect/>
          </a:stretch>
        </p:blipFill>
        <p:spPr>
          <a:xfrm>
            <a:off x="4875687" y="3245483"/>
            <a:ext cx="3796688" cy="1448806"/>
          </a:xfrm>
          <a:prstGeom prst="rect">
            <a:avLst/>
          </a:prstGeom>
        </p:spPr>
      </p:pic>
      <p:sp>
        <p:nvSpPr>
          <p:cNvPr id="11" name="Rectangle 2">
            <a:extLst>
              <a:ext uri="{FF2B5EF4-FFF2-40B4-BE49-F238E27FC236}">
                <a16:creationId xmlns:a16="http://schemas.microsoft.com/office/drawing/2014/main" id="{40453100-B0D1-EE4F-48B0-118A082C0B42}"/>
              </a:ext>
            </a:extLst>
          </p:cNvPr>
          <p:cNvSpPr>
            <a:spLocks noChangeArrowheads="1"/>
          </p:cNvSpPr>
          <p:nvPr/>
        </p:nvSpPr>
        <p:spPr bwMode="auto">
          <a:xfrm>
            <a:off x="245536" y="823085"/>
            <a:ext cx="4460240" cy="330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1" i="0" u="none" strike="noStrike" cap="none" normalizeH="0" baseline="0" dirty="0">
                <a:ln>
                  <a:noFill/>
                </a:ln>
                <a:solidFill>
                  <a:schemeClr val="tx1"/>
                </a:solidFill>
                <a:effectLst/>
                <a:latin typeface="Exotc350 DmBd BT" panose="04030705050B02020A03" pitchFamily="82" charset="0"/>
              </a:rPr>
              <a:t>FITS Files </a:t>
            </a:r>
            <a:r>
              <a:rPr kumimoji="0" lang="fr-FR" altLang="fr-FR" sz="1100" b="1" i="0" u="none" strike="noStrike" cap="none" normalizeH="0" baseline="0" dirty="0" err="1">
                <a:ln>
                  <a:noFill/>
                </a:ln>
                <a:solidFill>
                  <a:schemeClr val="tx1"/>
                </a:solidFill>
                <a:effectLst/>
                <a:latin typeface="Exotc350 DmBd BT" panose="04030705050B02020A03" pitchFamily="82" charset="0"/>
              </a:rPr>
              <a:t>Overview</a:t>
            </a:r>
            <a:r>
              <a:rPr kumimoji="0" lang="fr-FR" altLang="fr-FR" sz="1100" b="1" i="0" u="none" strike="noStrike" cap="none" normalizeH="0" baseline="0" dirty="0">
                <a:ln>
                  <a:noFill/>
                </a:ln>
                <a:solidFill>
                  <a:schemeClr val="tx1"/>
                </a:solidFill>
                <a:effectLst/>
                <a:latin typeface="Exotc350 DmBd BT" panose="04030705050B02020A03" pitchFamily="82" charset="0"/>
              </a:rPr>
              <a:t>:</a:t>
            </a:r>
            <a:endParaRPr kumimoji="0" lang="fr-FR" altLang="fr-FR" sz="1100" b="0" i="0" u="none" strike="noStrike" cap="none" normalizeH="0" baseline="0" dirty="0">
              <a:ln>
                <a:noFill/>
              </a:ln>
              <a:solidFill>
                <a:schemeClr val="tx1"/>
              </a:solidFill>
              <a:effectLst/>
              <a:latin typeface="Exotc350 DmBd BT" panose="04030705050B02020A03"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tx1"/>
                </a:solidFill>
                <a:effectLst/>
                <a:latin typeface="Exotc350 DmBd BT" panose="04030705050B02020A03" pitchFamily="82" charset="0"/>
              </a:rPr>
              <a:t>Total Images </a:t>
            </a:r>
            <a:r>
              <a:rPr kumimoji="0" lang="fr-FR" altLang="fr-FR" sz="1100" b="1" i="0" u="none" strike="noStrike" cap="none" normalizeH="0" baseline="0" dirty="0" err="1">
                <a:ln>
                  <a:noFill/>
                </a:ln>
                <a:solidFill>
                  <a:schemeClr val="tx1"/>
                </a:solidFill>
                <a:effectLst/>
                <a:latin typeface="Exotc350 DmBd BT" panose="04030705050B02020A03" pitchFamily="82" charset="0"/>
              </a:rPr>
              <a:t>Collected</a:t>
            </a:r>
            <a:r>
              <a:rPr kumimoji="0" lang="fr-FR" altLang="fr-FR" sz="1100" b="1" i="0" u="none" strike="noStrike" cap="none" normalizeH="0" baseline="0" dirty="0">
                <a:ln>
                  <a:noFill/>
                </a:ln>
                <a:solidFill>
                  <a:schemeClr val="tx1"/>
                </a:solidFill>
                <a:effectLst/>
                <a:latin typeface="Exotc350 DmBd BT" panose="04030705050B02020A03" pitchFamily="82" charset="0"/>
              </a:rPr>
              <a:t>:</a:t>
            </a:r>
            <a:endParaRPr kumimoji="0" lang="fr-FR" altLang="fr-FR" sz="1100" b="0" i="0" u="none" strike="noStrike" cap="none" normalizeH="0" baseline="0" dirty="0">
              <a:ln>
                <a:noFill/>
              </a:ln>
              <a:solidFill>
                <a:schemeClr val="tx1"/>
              </a:solidFill>
              <a:effectLst/>
              <a:latin typeface="Exotc350 DmBd BT" panose="04030705050B02020A03" pitchFamily="8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tx1"/>
                </a:solidFill>
                <a:effectLst/>
                <a:latin typeface="Exotc350 DmBd BT" panose="04030705050B02020A03" pitchFamily="82" charset="0"/>
              </a:rPr>
              <a:t>3 Raw Images in B Band:</a:t>
            </a:r>
            <a:endParaRPr kumimoji="0" lang="fr-FR" altLang="fr-FR" sz="1100" b="0" i="0" u="none" strike="noStrike" cap="none" normalizeH="0" baseline="0" dirty="0">
              <a:ln>
                <a:noFill/>
              </a:ln>
              <a:solidFill>
                <a:schemeClr val="tx1"/>
              </a:solidFill>
              <a:effectLst/>
              <a:latin typeface="Exotc350 DmBd BT" panose="04030705050B02020A03" pitchFamily="82"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elp0m414-sq31-20240924-0249-e00.fits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elp0m414-sq31-20240924-0250-e00.fits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elp0m414-sq31-20240924-0251-e00.fits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tx1"/>
                </a:solidFill>
                <a:effectLst/>
                <a:latin typeface="Exotc350 DmBd BT" panose="04030705050B02020A03" pitchFamily="82" charset="0"/>
              </a:rPr>
              <a:t>3 </a:t>
            </a:r>
            <a:r>
              <a:rPr kumimoji="0" lang="fr-FR" altLang="fr-FR" sz="1100" b="1" i="0" u="none" strike="noStrike" cap="none" normalizeH="0" baseline="0" dirty="0" err="1">
                <a:ln>
                  <a:noFill/>
                </a:ln>
                <a:solidFill>
                  <a:schemeClr val="tx1"/>
                </a:solidFill>
                <a:effectLst/>
                <a:latin typeface="Exotc350 DmBd BT" panose="04030705050B02020A03" pitchFamily="82" charset="0"/>
              </a:rPr>
              <a:t>Processed</a:t>
            </a:r>
            <a:r>
              <a:rPr kumimoji="0" lang="fr-FR" altLang="fr-FR" sz="1100" b="1" i="0" u="none" strike="noStrike" cap="none" normalizeH="0" baseline="0" dirty="0">
                <a:ln>
                  <a:noFill/>
                </a:ln>
                <a:solidFill>
                  <a:schemeClr val="tx1"/>
                </a:solidFill>
                <a:effectLst/>
                <a:latin typeface="Exotc350 DmBd BT" panose="04030705050B02020A03" pitchFamily="82" charset="0"/>
              </a:rPr>
              <a:t> Images in B Band:</a:t>
            </a:r>
            <a:endParaRPr kumimoji="0" lang="fr-FR" altLang="fr-FR" sz="1100" b="0" i="0" u="none" strike="noStrike" cap="none" normalizeH="0" baseline="0" dirty="0">
              <a:ln>
                <a:noFill/>
              </a:ln>
              <a:solidFill>
                <a:schemeClr val="tx1"/>
              </a:solidFill>
              <a:effectLst/>
              <a:latin typeface="Exotc350 DmBd BT" panose="04030705050B02020A03" pitchFamily="82"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elp0m414-sq31-20240924-0249-e91.fits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elp0m414-sq31-20240924-0250-e91.fits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elp0m414-sq31-20240924-0251-e91.fits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tx1"/>
                </a:solidFill>
                <a:effectLst/>
                <a:latin typeface="Exotc350 DmBd BT" panose="04030705050B02020A03" pitchFamily="82" charset="0"/>
              </a:rPr>
              <a:t>3 Raw Images in V Band:</a:t>
            </a:r>
            <a:endParaRPr kumimoji="0" lang="fr-FR" altLang="fr-FR" sz="1100" b="0" i="0" u="none" strike="noStrike" cap="none" normalizeH="0" baseline="0" dirty="0">
              <a:ln>
                <a:noFill/>
              </a:ln>
              <a:solidFill>
                <a:schemeClr val="tx1"/>
              </a:solidFill>
              <a:effectLst/>
              <a:latin typeface="Exotc350 DmBd BT" panose="04030705050B02020A03" pitchFamily="82"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elp0m414-sq31-20240924-0249-e00.fits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elp0m414-sq31-20240924-0250-e00.fits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elp0m414-sq31-20240924-0251-e00.fits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100" b="1" i="0" u="none" strike="noStrike" cap="none" normalizeH="0" baseline="0" dirty="0">
                <a:ln>
                  <a:noFill/>
                </a:ln>
                <a:solidFill>
                  <a:schemeClr val="tx1"/>
                </a:solidFill>
                <a:effectLst/>
                <a:latin typeface="Exotc350 DmBd BT" panose="04030705050B02020A03" pitchFamily="82" charset="0"/>
              </a:rPr>
              <a:t>3 </a:t>
            </a:r>
            <a:r>
              <a:rPr kumimoji="0" lang="fr-FR" altLang="fr-FR" sz="1100" b="1" i="0" u="none" strike="noStrike" cap="none" normalizeH="0" baseline="0" dirty="0" err="1">
                <a:ln>
                  <a:noFill/>
                </a:ln>
                <a:solidFill>
                  <a:schemeClr val="tx1"/>
                </a:solidFill>
                <a:effectLst/>
                <a:latin typeface="Exotc350 DmBd BT" panose="04030705050B02020A03" pitchFamily="82" charset="0"/>
              </a:rPr>
              <a:t>Processed</a:t>
            </a:r>
            <a:r>
              <a:rPr kumimoji="0" lang="fr-FR" altLang="fr-FR" sz="1100" b="1" i="0" u="none" strike="noStrike" cap="none" normalizeH="0" baseline="0" dirty="0">
                <a:ln>
                  <a:noFill/>
                </a:ln>
                <a:solidFill>
                  <a:schemeClr val="tx1"/>
                </a:solidFill>
                <a:effectLst/>
                <a:latin typeface="Exotc350 DmBd BT" panose="04030705050B02020A03" pitchFamily="82" charset="0"/>
              </a:rPr>
              <a:t> Images in V Band:</a:t>
            </a:r>
            <a:endParaRPr kumimoji="0" lang="fr-FR" altLang="fr-FR" sz="1100" b="0" i="0" u="none" strike="noStrike" cap="none" normalizeH="0" baseline="0" dirty="0">
              <a:ln>
                <a:noFill/>
              </a:ln>
              <a:solidFill>
                <a:schemeClr val="tx1"/>
              </a:solidFill>
              <a:effectLst/>
              <a:latin typeface="Exotc350 DmBd BT" panose="04030705050B02020A03" pitchFamily="82" charset="0"/>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elp0m414-sq31-20240924-0249-e91.fits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elp0m414-sq31-20240924-0250-e91.fits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fr-FR" altLang="fr-FR" sz="1100" b="0" i="0" u="none" strike="noStrike" cap="none" normalizeH="0" baseline="0" dirty="0">
                <a:ln>
                  <a:noFill/>
                </a:ln>
                <a:solidFill>
                  <a:schemeClr val="tx1"/>
                </a:solidFill>
                <a:effectLst/>
                <a:latin typeface="Exotc350 DmBd BT" panose="04030705050B02020A03" pitchFamily="82" charset="0"/>
              </a:rPr>
              <a:t>elp0m414-sq31-20240924-0251-e91.fits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Exotc350 DmBd BT" panose="04030705050B02020A03" pitchFamily="82" charset="0"/>
            </a:endParaRPr>
          </a:p>
        </p:txBody>
      </p:sp>
      <p:sp>
        <p:nvSpPr>
          <p:cNvPr id="15" name="TextBox 14">
            <a:extLst>
              <a:ext uri="{FF2B5EF4-FFF2-40B4-BE49-F238E27FC236}">
                <a16:creationId xmlns:a16="http://schemas.microsoft.com/office/drawing/2014/main" id="{3387FD89-0D6A-E780-B445-D438B7431853}"/>
              </a:ext>
            </a:extLst>
          </p:cNvPr>
          <p:cNvSpPr txBox="1"/>
          <p:nvPr/>
        </p:nvSpPr>
        <p:spPr>
          <a:xfrm>
            <a:off x="303687" y="3997249"/>
            <a:ext cx="4572000" cy="646331"/>
          </a:xfrm>
          <a:prstGeom prst="rect">
            <a:avLst/>
          </a:prstGeom>
          <a:noFill/>
        </p:spPr>
        <p:txBody>
          <a:bodyPr wrap="square">
            <a:spAutoFit/>
          </a:bodyPr>
          <a:lstStyle/>
          <a:p>
            <a:r>
              <a:rPr lang="en-US" sz="1200" dirty="0">
                <a:solidFill>
                  <a:schemeClr val="tx1"/>
                </a:solidFill>
                <a:latin typeface="Exotc350 DmBd BT" panose="04030705050B02020A03" pitchFamily="82" charset="0"/>
              </a:rPr>
              <a:t>Observation </a:t>
            </a:r>
            <a:r>
              <a:rPr lang="en-US" sz="1200" dirty="0" err="1">
                <a:solidFill>
                  <a:schemeClr val="tx1"/>
                </a:solidFill>
                <a:latin typeface="Exotc350 DmBd BT" panose="04030705050B02020A03" pitchFamily="82" charset="0"/>
              </a:rPr>
              <a:t>Summary:The</a:t>
            </a:r>
            <a:r>
              <a:rPr lang="en-US" sz="1200" dirty="0">
                <a:solidFill>
                  <a:schemeClr val="tx1"/>
                </a:solidFill>
                <a:latin typeface="Exotc350 DmBd BT" panose="04030705050B02020A03" pitchFamily="82" charset="0"/>
              </a:rPr>
              <a:t> collected images were analyzed for quality and </a:t>
            </a:r>
            <a:r>
              <a:rPr lang="en-US" sz="1200" dirty="0" err="1">
                <a:solidFill>
                  <a:schemeClr val="tx1"/>
                </a:solidFill>
                <a:latin typeface="Exotc350 DmBd BT" panose="04030705050B02020A03" pitchFamily="82" charset="0"/>
              </a:rPr>
              <a:t>clarity.Initial</a:t>
            </a:r>
            <a:r>
              <a:rPr lang="en-US" sz="1200" dirty="0">
                <a:solidFill>
                  <a:schemeClr val="tx1"/>
                </a:solidFill>
                <a:latin typeface="Exotc350 DmBd BT" panose="04030705050B02020A03" pitchFamily="82" charset="0"/>
              </a:rPr>
              <a:t> assessments indicate that the data quality is sufficient for further analysis, showcasing clear features of the target object.</a:t>
            </a:r>
            <a:endParaRPr lang="fr-FR" sz="1200" dirty="0">
              <a:solidFill>
                <a:schemeClr val="tx1"/>
              </a:solidFill>
              <a:latin typeface="Exotc350 DmBd BT" panose="04030705050B02020A03" pitchFamily="8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46"/>
          <p:cNvSpPr txBox="1">
            <a:spLocks noGrp="1"/>
          </p:cNvSpPr>
          <p:nvPr>
            <p:ph type="title"/>
          </p:nvPr>
        </p:nvSpPr>
        <p:spPr>
          <a:xfrm>
            <a:off x="-1026160" y="-578889"/>
            <a:ext cx="11196320" cy="21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3500" dirty="0"/>
              <a:t>Data Reduction (Method)</a:t>
            </a:r>
            <a:endParaRPr sz="3500" dirty="0">
              <a:solidFill>
                <a:schemeClr val="dk1"/>
              </a:solidFill>
            </a:endParaRPr>
          </a:p>
        </p:txBody>
      </p:sp>
      <p:grpSp>
        <p:nvGrpSpPr>
          <p:cNvPr id="1250" name="Google Shape;1250;p46"/>
          <p:cNvGrpSpPr/>
          <p:nvPr/>
        </p:nvGrpSpPr>
        <p:grpSpPr>
          <a:xfrm>
            <a:off x="609601" y="711200"/>
            <a:ext cx="7924800" cy="4135120"/>
            <a:chOff x="2328882" y="1448800"/>
            <a:chExt cx="5122600" cy="2378650"/>
          </a:xfrm>
        </p:grpSpPr>
        <p:sp>
          <p:nvSpPr>
            <p:cNvPr id="1251" name="Google Shape;1251;p46"/>
            <p:cNvSpPr/>
            <p:nvPr/>
          </p:nvSpPr>
          <p:spPr>
            <a:xfrm>
              <a:off x="2345438" y="1448800"/>
              <a:ext cx="257700" cy="320400"/>
            </a:xfrm>
            <a:prstGeom prst="halfFrame">
              <a:avLst>
                <a:gd name="adj1" fmla="val 9053"/>
                <a:gd name="adj2" fmla="val 9996"/>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6"/>
            <p:cNvSpPr/>
            <p:nvPr/>
          </p:nvSpPr>
          <p:spPr>
            <a:xfrm rot="-5400000">
              <a:off x="2360682" y="3538850"/>
              <a:ext cx="256800" cy="320400"/>
            </a:xfrm>
            <a:prstGeom prst="halfFrame">
              <a:avLst>
                <a:gd name="adj1" fmla="val 9053"/>
                <a:gd name="adj2" fmla="val 9996"/>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6"/>
            <p:cNvSpPr/>
            <p:nvPr/>
          </p:nvSpPr>
          <p:spPr>
            <a:xfrm flipH="1">
              <a:off x="7162438" y="1448800"/>
              <a:ext cx="257700" cy="320400"/>
            </a:xfrm>
            <a:prstGeom prst="halfFrame">
              <a:avLst>
                <a:gd name="adj1" fmla="val 9053"/>
                <a:gd name="adj2" fmla="val 9996"/>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rot="5400000" flipH="1">
              <a:off x="7162882" y="3538850"/>
              <a:ext cx="256800" cy="320400"/>
            </a:xfrm>
            <a:prstGeom prst="halfFrame">
              <a:avLst>
                <a:gd name="adj1" fmla="val 9053"/>
                <a:gd name="adj2" fmla="val 9996"/>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5" name="Google Shape;1255;p46"/>
          <p:cNvCxnSpPr/>
          <p:nvPr/>
        </p:nvCxnSpPr>
        <p:spPr>
          <a:xfrm>
            <a:off x="4768325" y="1227281"/>
            <a:ext cx="0" cy="213300"/>
          </a:xfrm>
          <a:prstGeom prst="straightConnector1">
            <a:avLst/>
          </a:prstGeom>
          <a:noFill/>
          <a:ln w="9525" cap="flat" cmpd="sng">
            <a:solidFill>
              <a:schemeClr val="lt1"/>
            </a:solidFill>
            <a:prstDash val="solid"/>
            <a:round/>
            <a:headEnd type="none" w="med" len="med"/>
            <a:tailEnd type="none" w="med" len="med"/>
          </a:ln>
        </p:spPr>
      </p:cxnSp>
      <p:cxnSp>
        <p:nvCxnSpPr>
          <p:cNvPr id="1257" name="Google Shape;1257;p46"/>
          <p:cNvCxnSpPr/>
          <p:nvPr/>
        </p:nvCxnSpPr>
        <p:spPr>
          <a:xfrm rot="10800000">
            <a:off x="1604675" y="2750000"/>
            <a:ext cx="183600" cy="0"/>
          </a:xfrm>
          <a:prstGeom prst="straightConnector1">
            <a:avLst/>
          </a:prstGeom>
          <a:noFill/>
          <a:ln w="9525" cap="flat" cmpd="sng">
            <a:solidFill>
              <a:schemeClr val="lt1"/>
            </a:solidFill>
            <a:prstDash val="solid"/>
            <a:round/>
            <a:headEnd type="none" w="med" len="med"/>
            <a:tailEnd type="none" w="med" len="med"/>
          </a:ln>
        </p:spPr>
      </p:cxnSp>
      <p:grpSp>
        <p:nvGrpSpPr>
          <p:cNvPr id="1258" name="Google Shape;1258;p46"/>
          <p:cNvGrpSpPr/>
          <p:nvPr/>
        </p:nvGrpSpPr>
        <p:grpSpPr>
          <a:xfrm rot="-5400000">
            <a:off x="7175963" y="2720480"/>
            <a:ext cx="3227990" cy="320418"/>
            <a:chOff x="3251934" y="4499993"/>
            <a:chExt cx="3227990" cy="320418"/>
          </a:xfrm>
        </p:grpSpPr>
        <p:grpSp>
          <p:nvGrpSpPr>
            <p:cNvPr id="1259" name="Google Shape;1259;p46"/>
            <p:cNvGrpSpPr/>
            <p:nvPr/>
          </p:nvGrpSpPr>
          <p:grpSpPr>
            <a:xfrm>
              <a:off x="3251934" y="4499993"/>
              <a:ext cx="1080474" cy="320418"/>
              <a:chOff x="642088" y="488250"/>
              <a:chExt cx="819224" cy="463500"/>
            </a:xfrm>
          </p:grpSpPr>
          <p:sp>
            <p:nvSpPr>
              <p:cNvPr id="1260" name="Google Shape;1260;p46"/>
              <p:cNvSpPr/>
              <p:nvPr/>
            </p:nvSpPr>
            <p:spPr>
              <a:xfrm>
                <a:off x="642088"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6"/>
              <p:cNvSpPr/>
              <p:nvPr/>
            </p:nvSpPr>
            <p:spPr>
              <a:xfrm>
                <a:off x="800093"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6"/>
              <p:cNvSpPr/>
              <p:nvPr/>
            </p:nvSpPr>
            <p:spPr>
              <a:xfrm>
                <a:off x="958099"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6"/>
              <p:cNvSpPr/>
              <p:nvPr/>
            </p:nvSpPr>
            <p:spPr>
              <a:xfrm>
                <a:off x="1116105"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6"/>
              <p:cNvSpPr/>
              <p:nvPr/>
            </p:nvSpPr>
            <p:spPr>
              <a:xfrm>
                <a:off x="1274111"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46"/>
            <p:cNvGrpSpPr/>
            <p:nvPr/>
          </p:nvGrpSpPr>
          <p:grpSpPr>
            <a:xfrm>
              <a:off x="4318967" y="4499993"/>
              <a:ext cx="1080474" cy="320418"/>
              <a:chOff x="642088" y="488250"/>
              <a:chExt cx="819224" cy="463500"/>
            </a:xfrm>
          </p:grpSpPr>
          <p:sp>
            <p:nvSpPr>
              <p:cNvPr id="1266" name="Google Shape;1266;p46"/>
              <p:cNvSpPr/>
              <p:nvPr/>
            </p:nvSpPr>
            <p:spPr>
              <a:xfrm>
                <a:off x="642088"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6"/>
              <p:cNvSpPr/>
              <p:nvPr/>
            </p:nvSpPr>
            <p:spPr>
              <a:xfrm>
                <a:off x="800093"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6"/>
              <p:cNvSpPr/>
              <p:nvPr/>
            </p:nvSpPr>
            <p:spPr>
              <a:xfrm>
                <a:off x="958099"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6"/>
              <p:cNvSpPr/>
              <p:nvPr/>
            </p:nvSpPr>
            <p:spPr>
              <a:xfrm>
                <a:off x="1116105"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6"/>
              <p:cNvSpPr/>
              <p:nvPr/>
            </p:nvSpPr>
            <p:spPr>
              <a:xfrm>
                <a:off x="1274111"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6"/>
            <p:cNvGrpSpPr/>
            <p:nvPr/>
          </p:nvGrpSpPr>
          <p:grpSpPr>
            <a:xfrm>
              <a:off x="5399450" y="4499993"/>
              <a:ext cx="1080474" cy="320418"/>
              <a:chOff x="642088" y="488250"/>
              <a:chExt cx="819224" cy="463500"/>
            </a:xfrm>
          </p:grpSpPr>
          <p:sp>
            <p:nvSpPr>
              <p:cNvPr id="1272" name="Google Shape;1272;p46"/>
              <p:cNvSpPr/>
              <p:nvPr/>
            </p:nvSpPr>
            <p:spPr>
              <a:xfrm>
                <a:off x="642088"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6"/>
              <p:cNvSpPr/>
              <p:nvPr/>
            </p:nvSpPr>
            <p:spPr>
              <a:xfrm>
                <a:off x="800093"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6"/>
              <p:cNvSpPr/>
              <p:nvPr/>
            </p:nvSpPr>
            <p:spPr>
              <a:xfrm>
                <a:off x="958099"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6"/>
              <p:cNvSpPr/>
              <p:nvPr/>
            </p:nvSpPr>
            <p:spPr>
              <a:xfrm>
                <a:off x="1116105"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6"/>
              <p:cNvSpPr/>
              <p:nvPr/>
            </p:nvSpPr>
            <p:spPr>
              <a:xfrm>
                <a:off x="1274111"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77" name="Google Shape;1277;p46"/>
          <p:cNvCxnSpPr/>
          <p:nvPr/>
        </p:nvCxnSpPr>
        <p:spPr>
          <a:xfrm>
            <a:off x="4768325" y="3835669"/>
            <a:ext cx="0" cy="213300"/>
          </a:xfrm>
          <a:prstGeom prst="straightConnector1">
            <a:avLst/>
          </a:prstGeom>
          <a:noFill/>
          <a:ln w="9525" cap="flat" cmpd="sng">
            <a:solidFill>
              <a:schemeClr val="lt1"/>
            </a:solidFill>
            <a:prstDash val="solid"/>
            <a:round/>
            <a:headEnd type="none" w="med" len="med"/>
            <a:tailEnd type="none" w="med" len="med"/>
          </a:ln>
        </p:spPr>
      </p:cxnSp>
      <p:grpSp>
        <p:nvGrpSpPr>
          <p:cNvPr id="1278" name="Google Shape;1278;p46"/>
          <p:cNvGrpSpPr/>
          <p:nvPr/>
        </p:nvGrpSpPr>
        <p:grpSpPr>
          <a:xfrm rot="-5400000" flipV="1">
            <a:off x="-1259953" y="2681067"/>
            <a:ext cx="3227990" cy="320418"/>
            <a:chOff x="3251934" y="4499993"/>
            <a:chExt cx="3227990" cy="320418"/>
          </a:xfrm>
        </p:grpSpPr>
        <p:grpSp>
          <p:nvGrpSpPr>
            <p:cNvPr id="1279" name="Google Shape;1279;p46"/>
            <p:cNvGrpSpPr/>
            <p:nvPr/>
          </p:nvGrpSpPr>
          <p:grpSpPr>
            <a:xfrm>
              <a:off x="3251934" y="4499993"/>
              <a:ext cx="1080474" cy="320418"/>
              <a:chOff x="642088" y="488250"/>
              <a:chExt cx="819224" cy="463500"/>
            </a:xfrm>
          </p:grpSpPr>
          <p:sp>
            <p:nvSpPr>
              <p:cNvPr id="1280" name="Google Shape;1280;p46"/>
              <p:cNvSpPr/>
              <p:nvPr/>
            </p:nvSpPr>
            <p:spPr>
              <a:xfrm>
                <a:off x="642088"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6"/>
              <p:cNvSpPr/>
              <p:nvPr/>
            </p:nvSpPr>
            <p:spPr>
              <a:xfrm>
                <a:off x="800093"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6"/>
              <p:cNvSpPr/>
              <p:nvPr/>
            </p:nvSpPr>
            <p:spPr>
              <a:xfrm>
                <a:off x="958099"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6"/>
              <p:cNvSpPr/>
              <p:nvPr/>
            </p:nvSpPr>
            <p:spPr>
              <a:xfrm>
                <a:off x="1116105"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6"/>
              <p:cNvSpPr/>
              <p:nvPr/>
            </p:nvSpPr>
            <p:spPr>
              <a:xfrm>
                <a:off x="1274111"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6"/>
            <p:cNvGrpSpPr/>
            <p:nvPr/>
          </p:nvGrpSpPr>
          <p:grpSpPr>
            <a:xfrm>
              <a:off x="4318967" y="4499993"/>
              <a:ext cx="1080474" cy="320418"/>
              <a:chOff x="642088" y="488250"/>
              <a:chExt cx="819224" cy="463500"/>
            </a:xfrm>
          </p:grpSpPr>
          <p:sp>
            <p:nvSpPr>
              <p:cNvPr id="1286" name="Google Shape;1286;p46"/>
              <p:cNvSpPr/>
              <p:nvPr/>
            </p:nvSpPr>
            <p:spPr>
              <a:xfrm>
                <a:off x="642088"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6"/>
              <p:cNvSpPr/>
              <p:nvPr/>
            </p:nvSpPr>
            <p:spPr>
              <a:xfrm>
                <a:off x="800093"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8" name="Google Shape;1288;p46"/>
              <p:cNvSpPr/>
              <p:nvPr/>
            </p:nvSpPr>
            <p:spPr>
              <a:xfrm>
                <a:off x="958099"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6"/>
              <p:cNvSpPr/>
              <p:nvPr/>
            </p:nvSpPr>
            <p:spPr>
              <a:xfrm>
                <a:off x="1116105"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6"/>
              <p:cNvSpPr/>
              <p:nvPr/>
            </p:nvSpPr>
            <p:spPr>
              <a:xfrm>
                <a:off x="1274111"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6"/>
            <p:cNvGrpSpPr/>
            <p:nvPr/>
          </p:nvGrpSpPr>
          <p:grpSpPr>
            <a:xfrm>
              <a:off x="5399450" y="4499993"/>
              <a:ext cx="1080474" cy="320418"/>
              <a:chOff x="642088" y="488250"/>
              <a:chExt cx="819224" cy="463500"/>
            </a:xfrm>
          </p:grpSpPr>
          <p:sp>
            <p:nvSpPr>
              <p:cNvPr id="1292" name="Google Shape;1292;p46"/>
              <p:cNvSpPr/>
              <p:nvPr/>
            </p:nvSpPr>
            <p:spPr>
              <a:xfrm>
                <a:off x="642088"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6"/>
              <p:cNvSpPr/>
              <p:nvPr/>
            </p:nvSpPr>
            <p:spPr>
              <a:xfrm>
                <a:off x="800093"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6"/>
              <p:cNvSpPr/>
              <p:nvPr/>
            </p:nvSpPr>
            <p:spPr>
              <a:xfrm>
                <a:off x="958099"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6"/>
              <p:cNvSpPr/>
              <p:nvPr/>
            </p:nvSpPr>
            <p:spPr>
              <a:xfrm>
                <a:off x="1116105" y="488250"/>
                <a:ext cx="187200" cy="463500"/>
              </a:xfrm>
              <a:prstGeom prst="parallelogram">
                <a:avLst>
                  <a:gd name="adj" fmla="val 6367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6"/>
              <p:cNvSpPr/>
              <p:nvPr/>
            </p:nvSpPr>
            <p:spPr>
              <a:xfrm>
                <a:off x="1274111" y="488250"/>
                <a:ext cx="187200" cy="463500"/>
              </a:xfrm>
              <a:prstGeom prst="parallelogram">
                <a:avLst>
                  <a:gd name="adj" fmla="val 63672"/>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031FDB2-CE4C-6DB8-A856-B9A3DC61FE30}"/>
                  </a:ext>
                </a:extLst>
              </p:cNvPr>
              <p:cNvSpPr txBox="1"/>
              <p:nvPr/>
            </p:nvSpPr>
            <p:spPr>
              <a:xfrm>
                <a:off x="826206" y="813073"/>
                <a:ext cx="6583550" cy="830997"/>
              </a:xfrm>
              <a:prstGeom prst="rect">
                <a:avLst/>
              </a:prstGeom>
              <a:noFill/>
            </p:spPr>
            <p:txBody>
              <a:bodyPr wrap="square">
                <a:spAutoFit/>
              </a:bodyPr>
              <a:lstStyle/>
              <a:p>
                <a:r>
                  <a:rPr lang="en-US" sz="1600" b="1" dirty="0">
                    <a:latin typeface="Exotc350 DmBd BT" panose="04030705050B02020A03" pitchFamily="82" charset="0"/>
                  </a:rPr>
                  <a:t>1. Preprocessing the FITS Files:</a:t>
                </a:r>
                <a:endParaRPr lang="en-US" sz="1600" dirty="0">
                  <a:latin typeface="Exotc350 DmBd BT" panose="04030705050B02020A03" pitchFamily="82" charset="0"/>
                </a:endParaRPr>
              </a:p>
              <a:p>
                <a:pPr>
                  <a:buFont typeface="Arial" panose="020B0604020202020204" pitchFamily="34" charset="0"/>
                  <a:buChar char="•"/>
                </a:pPr>
                <a:r>
                  <a:rPr lang="en-US" sz="1600" dirty="0">
                    <a:latin typeface="Exotc350 DmBd BT" panose="04030705050B02020A03" pitchFamily="82" charset="0"/>
                  </a:rPr>
                  <a:t>The collected FITS files undergo preprocessing to prepare them for analysis. And calc the Mag using this Function : </a:t>
                </a:r>
                <a14:m>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i="1" smtClean="0">
                            <a:latin typeface="Cambria Math" panose="02040503050406030204" pitchFamily="18" charset="0"/>
                          </a:rPr>
                          <m:t>𝑚</m:t>
                        </m:r>
                      </m:e>
                      <m:sub>
                        <m:r>
                          <a:rPr lang="en-US" sz="1600" b="0" i="1" smtClean="0">
                            <a:latin typeface="Cambria Math" panose="02040503050406030204" pitchFamily="18" charset="0"/>
                          </a:rPr>
                          <m:t>𝑠</m:t>
                        </m:r>
                      </m:sub>
                    </m:sSub>
                    <m:r>
                      <a:rPr lang="en-US" sz="1600" i="1" smtClean="0">
                        <a:latin typeface="Cambria Math" panose="02040503050406030204" pitchFamily="18" charset="0"/>
                      </a:rPr>
                      <m:t>−</m:t>
                    </m:r>
                    <m:sSub>
                      <m:sSubPr>
                        <m:ctrlPr>
                          <a:rPr lang="en-US" sz="1600" i="1" smtClean="0">
                            <a:solidFill>
                              <a:srgbClr val="836967"/>
                            </a:solidFill>
                            <a:latin typeface="Cambria Math" panose="02040503050406030204" pitchFamily="18" charset="0"/>
                          </a:rPr>
                        </m:ctrlPr>
                      </m:sSubPr>
                      <m:e>
                        <m:r>
                          <a:rPr lang="en-US" sz="1600" i="1" smtClean="0">
                            <a:latin typeface="Cambria Math" panose="02040503050406030204" pitchFamily="18" charset="0"/>
                          </a:rPr>
                          <m:t>𝑚</m:t>
                        </m:r>
                      </m:e>
                      <m:sub>
                        <m:r>
                          <a:rPr lang="en-US" sz="1600" b="0" i="1" smtClean="0">
                            <a:latin typeface="Cambria Math" panose="02040503050406030204" pitchFamily="18" charset="0"/>
                          </a:rPr>
                          <m:t>𝑟</m:t>
                        </m:r>
                      </m:sub>
                    </m:sSub>
                    <m:r>
                      <a:rPr lang="en-US" sz="1600" i="1" smtClean="0">
                        <a:latin typeface="Cambria Math" panose="02040503050406030204" pitchFamily="18" charset="0"/>
                      </a:rPr>
                      <m:t>=−</m:t>
                    </m:r>
                    <m:r>
                      <a:rPr lang="en-US" sz="1600" b="0" i="1" smtClean="0">
                        <a:latin typeface="Cambria Math" panose="02040503050406030204" pitchFamily="18" charset="0"/>
                      </a:rPr>
                      <m:t>2.5</m:t>
                    </m:r>
                    <m:func>
                      <m:funcPr>
                        <m:ctrlPr>
                          <a:rPr lang="en-US" sz="1600" i="1" smtClean="0">
                            <a:latin typeface="Cambria Math" panose="02040503050406030204" pitchFamily="18" charset="0"/>
                          </a:rPr>
                        </m:ctrlPr>
                      </m:funcPr>
                      <m:fName>
                        <m:sSub>
                          <m:sSubPr>
                            <m:ctrlPr>
                              <a:rPr lang="en-US" sz="1600" i="1" smtClean="0">
                                <a:solidFill>
                                  <a:srgbClr val="836967"/>
                                </a:solidFill>
                                <a:latin typeface="Cambria Math" panose="02040503050406030204" pitchFamily="18" charset="0"/>
                              </a:rPr>
                            </m:ctrlPr>
                          </m:sSubPr>
                          <m:e>
                            <m:r>
                              <m:rPr>
                                <m:sty m:val="p"/>
                              </m:rPr>
                              <a:rPr lang="en-US" sz="1600" i="1" smtClean="0">
                                <a:latin typeface="Cambria Math" panose="02040503050406030204" pitchFamily="18" charset="0"/>
                              </a:rPr>
                              <m:t>log</m:t>
                            </m:r>
                          </m:e>
                          <m:sub>
                            <m:r>
                              <a:rPr lang="en-US" sz="1600" i="1" smtClean="0">
                                <a:latin typeface="Cambria Math" panose="02040503050406030204" pitchFamily="18" charset="0"/>
                              </a:rPr>
                              <m:t>10</m:t>
                            </m:r>
                          </m:sub>
                        </m:sSub>
                      </m:fName>
                      <m:e>
                        <m:r>
                          <a:rPr lang="en-US" sz="1600" b="0" i="1" smtClean="0">
                            <a:latin typeface="Cambria Math" panose="02040503050406030204" pitchFamily="18" charset="0"/>
                          </a:rPr>
                          <m:t>(</m:t>
                        </m:r>
                        <m:r>
                          <a:rPr lang="en-US" sz="1600" b="0" i="1" smtClean="0">
                            <a:latin typeface="Cambria Math" panose="02040503050406030204" pitchFamily="18" charset="0"/>
                          </a:rPr>
                          <m:t>𝐹</m:t>
                        </m:r>
                        <m:r>
                          <a:rPr lang="en-US" sz="1600" b="0" i="1" smtClean="0">
                            <a:latin typeface="Cambria Math" panose="02040503050406030204" pitchFamily="18" charset="0"/>
                          </a:rPr>
                          <m:t>_</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𝐹</m:t>
                        </m:r>
                        <m:r>
                          <a:rPr lang="en-US" sz="1600" b="0" i="1" smtClean="0">
                            <a:latin typeface="Cambria Math" panose="02040503050406030204" pitchFamily="18" charset="0"/>
                          </a:rPr>
                          <m:t>_</m:t>
                        </m:r>
                        <m:r>
                          <a:rPr lang="en-US" sz="1600" b="0" i="1" smtClean="0">
                            <a:latin typeface="Cambria Math" panose="02040503050406030204" pitchFamily="18" charset="0"/>
                          </a:rPr>
                          <m:t>𝑟</m:t>
                        </m:r>
                        <m:r>
                          <a:rPr lang="en-US" sz="1600" b="0" i="1" smtClean="0">
                            <a:latin typeface="Cambria Math" panose="02040503050406030204" pitchFamily="18" charset="0"/>
                          </a:rPr>
                          <m:t>)</m:t>
                        </m:r>
                      </m:e>
                    </m:func>
                  </m:oMath>
                </a14:m>
                <a:endParaRPr lang="en-US" sz="1600" dirty="0">
                  <a:latin typeface="Exotc350 DmBd BT" panose="04030705050B02020A03" pitchFamily="82" charset="0"/>
                </a:endParaRPr>
              </a:p>
            </p:txBody>
          </p:sp>
        </mc:Choice>
        <mc:Fallback>
          <p:sp>
            <p:nvSpPr>
              <p:cNvPr id="3" name="TextBox 2">
                <a:extLst>
                  <a:ext uri="{FF2B5EF4-FFF2-40B4-BE49-F238E27FC236}">
                    <a16:creationId xmlns:a16="http://schemas.microsoft.com/office/drawing/2014/main" id="{7031FDB2-CE4C-6DB8-A856-B9A3DC61FE30}"/>
                  </a:ext>
                </a:extLst>
              </p:cNvPr>
              <p:cNvSpPr txBox="1">
                <a:spLocks noRot="1" noChangeAspect="1" noMove="1" noResize="1" noEditPoints="1" noAdjustHandles="1" noChangeArrowheads="1" noChangeShapeType="1" noTextEdit="1"/>
              </p:cNvSpPr>
              <p:nvPr/>
            </p:nvSpPr>
            <p:spPr>
              <a:xfrm>
                <a:off x="826206" y="813073"/>
                <a:ext cx="6583550" cy="830997"/>
              </a:xfrm>
              <a:prstGeom prst="rect">
                <a:avLst/>
              </a:prstGeom>
              <a:blipFill>
                <a:blip r:embed="rId3"/>
                <a:stretch>
                  <a:fillRect l="-556" t="-2190" b="-8029"/>
                </a:stretch>
              </a:blipFill>
            </p:spPr>
            <p:txBody>
              <a:bodyPr/>
              <a:lstStyle/>
              <a:p>
                <a:r>
                  <a:rPr lang="fr-FR">
                    <a:noFill/>
                  </a:rPr>
                  <a:t> </a:t>
                </a:r>
              </a:p>
            </p:txBody>
          </p:sp>
        </mc:Fallback>
      </mc:AlternateContent>
      <p:sp>
        <p:nvSpPr>
          <p:cNvPr id="4" name="Rectangle 1">
            <a:extLst>
              <a:ext uri="{FF2B5EF4-FFF2-40B4-BE49-F238E27FC236}">
                <a16:creationId xmlns:a16="http://schemas.microsoft.com/office/drawing/2014/main" id="{E36FC9ED-8F4E-BED6-0D68-F9210CC34039}"/>
              </a:ext>
            </a:extLst>
          </p:cNvPr>
          <p:cNvSpPr>
            <a:spLocks noChangeArrowheads="1"/>
          </p:cNvSpPr>
          <p:nvPr/>
        </p:nvSpPr>
        <p:spPr bwMode="auto">
          <a:xfrm>
            <a:off x="826206" y="1637809"/>
            <a:ext cx="639630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chemeClr val="bg1"/>
                </a:solidFill>
                <a:effectLst/>
                <a:latin typeface="Exotc350 DmBd BT" panose="04030705050B02020A03" pitchFamily="82" charset="0"/>
              </a:rPr>
              <a:t>2. </a:t>
            </a:r>
            <a:r>
              <a:rPr kumimoji="0" lang="fr-FR" altLang="fr-FR" sz="1600" b="1" i="0" u="none" strike="noStrike" cap="none" normalizeH="0" baseline="0" dirty="0" err="1">
                <a:ln>
                  <a:noFill/>
                </a:ln>
                <a:solidFill>
                  <a:schemeClr val="bg1"/>
                </a:solidFill>
                <a:effectLst/>
                <a:latin typeface="Exotc350 DmBd BT" panose="04030705050B02020A03" pitchFamily="82" charset="0"/>
              </a:rPr>
              <a:t>Coordinate</a:t>
            </a:r>
            <a:r>
              <a:rPr kumimoji="0" lang="fr-FR" altLang="fr-FR" sz="1600" b="1" i="0" u="none" strike="noStrike" cap="none" normalizeH="0" baseline="0" dirty="0">
                <a:ln>
                  <a:noFill/>
                </a:ln>
                <a:solidFill>
                  <a:schemeClr val="bg1"/>
                </a:solidFill>
                <a:effectLst/>
                <a:latin typeface="Exotc350 DmBd BT" panose="04030705050B02020A03" pitchFamily="82" charset="0"/>
              </a:rPr>
              <a:t> Matching:</a:t>
            </a:r>
            <a:endParaRPr kumimoji="0" lang="fr-FR" altLang="fr-FR" sz="1600" b="0" i="0" u="none" strike="noStrike" cap="none" normalizeH="0" baseline="0" dirty="0">
              <a:ln>
                <a:noFill/>
              </a:ln>
              <a:solidFill>
                <a:schemeClr val="bg1"/>
              </a:solidFill>
              <a:effectLst/>
              <a:latin typeface="Exotc350 DmBd BT" panose="04030705050B02020A03"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1" i="0" u="none" strike="noStrike" cap="none" normalizeH="0" baseline="0" dirty="0">
                <a:ln>
                  <a:noFill/>
                </a:ln>
                <a:solidFill>
                  <a:schemeClr val="bg1"/>
                </a:solidFill>
                <a:effectLst/>
                <a:latin typeface="Exotc350 DmBd BT" panose="04030705050B02020A03" pitchFamily="82" charset="0"/>
              </a:rPr>
              <a:t>Tools </a:t>
            </a:r>
            <a:r>
              <a:rPr kumimoji="0" lang="fr-FR" altLang="fr-FR" sz="1600" b="1" i="0" u="none" strike="noStrike" cap="none" normalizeH="0" baseline="0" dirty="0" err="1">
                <a:ln>
                  <a:noFill/>
                </a:ln>
                <a:solidFill>
                  <a:schemeClr val="bg1"/>
                </a:solidFill>
                <a:effectLst/>
                <a:latin typeface="Exotc350 DmBd BT" panose="04030705050B02020A03" pitchFamily="82" charset="0"/>
              </a:rPr>
              <a:t>Used</a:t>
            </a:r>
            <a:r>
              <a:rPr kumimoji="0" lang="fr-FR" altLang="fr-FR" sz="1600" b="1" i="0" u="none" strike="noStrike" cap="none" normalizeH="0" baseline="0" dirty="0">
                <a:ln>
                  <a:noFill/>
                </a:ln>
                <a:solidFill>
                  <a:schemeClr val="bg1"/>
                </a:solidFill>
                <a:effectLst/>
                <a:latin typeface="Exotc350 DmBd BT" panose="04030705050B02020A03" pitchFamily="82" charset="0"/>
              </a:rPr>
              <a:t>:</a:t>
            </a:r>
            <a:endParaRPr kumimoji="0" lang="fr-FR" altLang="fr-FR" sz="1600" b="0" i="0" u="none" strike="noStrike" cap="none" normalizeH="0" baseline="0" dirty="0">
              <a:ln>
                <a:noFill/>
              </a:ln>
              <a:solidFill>
                <a:schemeClr val="bg1"/>
              </a:solidFill>
              <a:effectLst/>
              <a:latin typeface="Exotc350 DmBd BT" panose="04030705050B02020A03" pitchFamily="8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err="1">
                <a:ln>
                  <a:noFill/>
                </a:ln>
                <a:solidFill>
                  <a:schemeClr val="bg1"/>
                </a:solidFill>
                <a:effectLst/>
                <a:latin typeface="Exotc350 DmBd BT" panose="04030705050B02020A03" pitchFamily="82" charset="0"/>
              </a:rPr>
              <a:t>SkyCoord</a:t>
            </a:r>
            <a:r>
              <a:rPr kumimoji="0" lang="fr-FR" altLang="fr-FR" sz="1600" b="0" i="0" u="none" strike="noStrike" cap="none" normalizeH="0" baseline="0" dirty="0">
                <a:ln>
                  <a:noFill/>
                </a:ln>
                <a:solidFill>
                  <a:schemeClr val="bg1"/>
                </a:solidFill>
                <a:effectLst/>
                <a:latin typeface="Exotc350 DmBd BT" panose="04030705050B02020A03" pitchFamily="82" charset="0"/>
              </a:rPr>
              <a:t> for </a:t>
            </a:r>
            <a:r>
              <a:rPr kumimoji="0" lang="fr-FR" altLang="fr-FR" sz="1600" b="0" i="0" u="none" strike="noStrike" cap="none" normalizeH="0" baseline="0" dirty="0" err="1">
                <a:ln>
                  <a:noFill/>
                </a:ln>
                <a:solidFill>
                  <a:schemeClr val="bg1"/>
                </a:solidFill>
                <a:effectLst/>
                <a:latin typeface="Exotc350 DmBd BT" panose="04030705050B02020A03" pitchFamily="82" charset="0"/>
              </a:rPr>
              <a:t>celestial</a:t>
            </a:r>
            <a:r>
              <a:rPr kumimoji="0" lang="fr-FR" altLang="fr-FR" sz="1600" b="0" i="0" u="none" strike="noStrike" cap="none" normalizeH="0" baseline="0" dirty="0">
                <a:ln>
                  <a:noFill/>
                </a:ln>
                <a:solidFill>
                  <a:schemeClr val="bg1"/>
                </a:solidFill>
                <a:effectLst/>
                <a:latin typeface="Exotc350 DmBd BT" panose="04030705050B02020A03" pitchFamily="82" charset="0"/>
              </a:rPr>
              <a:t> </a:t>
            </a:r>
            <a:r>
              <a:rPr kumimoji="0" lang="fr-FR" altLang="fr-FR" sz="1600" b="0" i="0" u="none" strike="noStrike" cap="none" normalizeH="0" baseline="0" dirty="0" err="1">
                <a:ln>
                  <a:noFill/>
                </a:ln>
                <a:solidFill>
                  <a:schemeClr val="bg1"/>
                </a:solidFill>
                <a:effectLst/>
                <a:latin typeface="Exotc350 DmBd BT" panose="04030705050B02020A03" pitchFamily="82" charset="0"/>
              </a:rPr>
              <a:t>coordinates</a:t>
            </a:r>
            <a:r>
              <a:rPr kumimoji="0" lang="fr-FR" altLang="fr-FR" sz="1600" b="0" i="0" u="none" strike="noStrike" cap="none" normalizeH="0" baseline="0" dirty="0">
                <a:ln>
                  <a:noFill/>
                </a:ln>
                <a:solidFill>
                  <a:schemeClr val="bg1"/>
                </a:solidFill>
                <a:effectLst/>
                <a:latin typeface="Exotc350 DmBd BT" panose="04030705050B02020A03" pitchFamily="82" charset="0"/>
              </a:rPr>
              <a:t>.</a:t>
            </a:r>
          </a:p>
          <a:p>
            <a:pPr marL="457200" lvl="1" eaLnBrk="0" fontAlgn="base" hangingPunct="0">
              <a:spcBef>
                <a:spcPct val="0"/>
              </a:spcBef>
              <a:spcAft>
                <a:spcPct val="0"/>
              </a:spcAft>
              <a:buClrTx/>
              <a:buFontTx/>
              <a:buChar char="•"/>
            </a:pPr>
            <a:r>
              <a:rPr lang="fr-FR" altLang="fr-FR" sz="1600" dirty="0">
                <a:solidFill>
                  <a:schemeClr val="bg1"/>
                </a:solidFill>
                <a:latin typeface="Exotc350 DmBd BT" panose="04030705050B02020A03" pitchFamily="82" charset="0"/>
              </a:rPr>
              <a:t>pandas for </a:t>
            </a:r>
            <a:r>
              <a:rPr lang="fr-FR" altLang="fr-FR" sz="1600" dirty="0" err="1">
                <a:solidFill>
                  <a:schemeClr val="bg1"/>
                </a:solidFill>
                <a:latin typeface="Exotc350 DmBd BT" panose="04030705050B02020A03" pitchFamily="82" charset="0"/>
              </a:rPr>
              <a:t>DataFrame</a:t>
            </a:r>
            <a:endParaRPr kumimoji="0" lang="fr-FR" altLang="fr-FR" sz="1600" b="0" i="0" u="none" strike="noStrike" cap="none" normalizeH="0" baseline="0" dirty="0">
              <a:ln>
                <a:noFill/>
              </a:ln>
              <a:solidFill>
                <a:schemeClr val="bg1"/>
              </a:solidFill>
              <a:effectLst/>
              <a:latin typeface="Exotc350 DmBd BT" panose="04030705050B02020A03"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600" b="1" i="0" u="none" strike="noStrike" cap="none" normalizeH="0" baseline="0" dirty="0">
                <a:ln>
                  <a:noFill/>
                </a:ln>
                <a:solidFill>
                  <a:schemeClr val="bg1"/>
                </a:solidFill>
                <a:effectLst/>
                <a:latin typeface="Exotc350 DmBd BT" panose="04030705050B02020A03" pitchFamily="82" charset="0"/>
              </a:rPr>
              <a:t>Process:</a:t>
            </a:r>
            <a:endParaRPr kumimoji="0" lang="fr-FR" altLang="fr-FR" sz="1600" b="0" i="0" u="none" strike="noStrike" cap="none" normalizeH="0" baseline="0" dirty="0">
              <a:ln>
                <a:noFill/>
              </a:ln>
              <a:solidFill>
                <a:schemeClr val="bg1"/>
              </a:solidFill>
              <a:effectLst/>
              <a:latin typeface="Exotc350 DmBd BT" panose="04030705050B02020A03" pitchFamily="8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err="1">
                <a:ln>
                  <a:noFill/>
                </a:ln>
                <a:solidFill>
                  <a:schemeClr val="bg1"/>
                </a:solidFill>
                <a:effectLst/>
                <a:latin typeface="Exotc350 DmBd BT" panose="04030705050B02020A03" pitchFamily="82" charset="0"/>
              </a:rPr>
              <a:t>Selected</a:t>
            </a:r>
            <a:r>
              <a:rPr kumimoji="0" lang="fr-FR" altLang="fr-FR" sz="1600" b="0" i="0" u="none" strike="noStrike" cap="none" normalizeH="0" baseline="0" dirty="0">
                <a:ln>
                  <a:noFill/>
                </a:ln>
                <a:solidFill>
                  <a:schemeClr val="bg1"/>
                </a:solidFill>
                <a:effectLst/>
                <a:latin typeface="Exotc350 DmBd BT" panose="04030705050B02020A03" pitchFamily="82" charset="0"/>
              </a:rPr>
              <a:t> </a:t>
            </a:r>
            <a:r>
              <a:rPr kumimoji="0" lang="fr-FR" altLang="fr-FR" sz="1600" b="1" i="0" u="none" strike="noStrike" cap="none" normalizeH="0" baseline="0" dirty="0">
                <a:ln>
                  <a:noFill/>
                </a:ln>
                <a:solidFill>
                  <a:schemeClr val="bg1"/>
                </a:solidFill>
                <a:effectLst/>
                <a:latin typeface="Exotc350 DmBd BT" panose="04030705050B02020A03" pitchFamily="82" charset="0"/>
              </a:rPr>
              <a:t>3 </a:t>
            </a:r>
            <a:r>
              <a:rPr kumimoji="0" lang="fr-FR" altLang="fr-FR" sz="1600" b="1" i="0" u="none" strike="noStrike" cap="none" normalizeH="0" baseline="0" dirty="0" err="1">
                <a:ln>
                  <a:noFill/>
                </a:ln>
                <a:solidFill>
                  <a:schemeClr val="bg1"/>
                </a:solidFill>
                <a:effectLst/>
                <a:latin typeface="Exotc350 DmBd BT" panose="04030705050B02020A03" pitchFamily="82" charset="0"/>
              </a:rPr>
              <a:t>Processed</a:t>
            </a:r>
            <a:r>
              <a:rPr kumimoji="0" lang="fr-FR" altLang="fr-FR" sz="1600" b="1" i="0" u="none" strike="noStrike" cap="none" normalizeH="0" baseline="0" dirty="0">
                <a:ln>
                  <a:noFill/>
                </a:ln>
                <a:solidFill>
                  <a:schemeClr val="bg1"/>
                </a:solidFill>
                <a:effectLst/>
                <a:latin typeface="Exotc350 DmBd BT" panose="04030705050B02020A03" pitchFamily="82" charset="0"/>
              </a:rPr>
              <a:t> Images</a:t>
            </a:r>
            <a:r>
              <a:rPr kumimoji="0" lang="fr-FR" altLang="fr-FR" sz="1600" b="0" i="0" u="none" strike="noStrike" cap="none" normalizeH="0" baseline="0" dirty="0">
                <a:ln>
                  <a:noFill/>
                </a:ln>
                <a:solidFill>
                  <a:schemeClr val="bg1"/>
                </a:solidFill>
                <a:effectLst/>
                <a:latin typeface="Exotc350 DmBd BT" panose="04030705050B02020A03" pitchFamily="82" charset="0"/>
              </a:rPr>
              <a:t> </a:t>
            </a:r>
            <a:r>
              <a:rPr kumimoji="0" lang="fr-FR" altLang="fr-FR" sz="1600" b="0" i="0" u="none" strike="noStrike" cap="none" normalizeH="0" baseline="0" dirty="0" err="1">
                <a:ln>
                  <a:noFill/>
                </a:ln>
                <a:solidFill>
                  <a:schemeClr val="bg1"/>
                </a:solidFill>
                <a:effectLst/>
                <a:latin typeface="Exotc350 DmBd BT" panose="04030705050B02020A03" pitchFamily="82" charset="0"/>
              </a:rPr>
              <a:t>from</a:t>
            </a:r>
            <a:r>
              <a:rPr kumimoji="0" lang="fr-FR" altLang="fr-FR" sz="1600" b="0" i="0" u="none" strike="noStrike" cap="none" normalizeH="0" baseline="0" dirty="0">
                <a:ln>
                  <a:noFill/>
                </a:ln>
                <a:solidFill>
                  <a:schemeClr val="bg1"/>
                </a:solidFill>
                <a:effectLst/>
                <a:latin typeface="Exotc350 DmBd BT" panose="04030705050B02020A03" pitchFamily="82" charset="0"/>
              </a:rPr>
              <a:t> </a:t>
            </a:r>
            <a:r>
              <a:rPr kumimoji="0" lang="fr-FR" altLang="fr-FR" sz="1600" b="0" i="0" u="none" strike="noStrike" cap="none" normalizeH="0" baseline="0" dirty="0" err="1">
                <a:ln>
                  <a:noFill/>
                </a:ln>
                <a:solidFill>
                  <a:schemeClr val="bg1"/>
                </a:solidFill>
                <a:effectLst/>
                <a:latin typeface="Exotc350 DmBd BT" panose="04030705050B02020A03" pitchFamily="82" charset="0"/>
              </a:rPr>
              <a:t>each</a:t>
            </a:r>
            <a:r>
              <a:rPr kumimoji="0" lang="fr-FR" altLang="fr-FR" sz="1600" b="0" i="0" u="none" strike="noStrike" cap="none" normalizeH="0" baseline="0" dirty="0">
                <a:ln>
                  <a:noFill/>
                </a:ln>
                <a:solidFill>
                  <a:schemeClr val="bg1"/>
                </a:solidFill>
                <a:effectLst/>
                <a:latin typeface="Exotc350 DmBd BT" panose="04030705050B02020A03" pitchFamily="82" charset="0"/>
              </a:rPr>
              <a:t> </a:t>
            </a:r>
            <a:r>
              <a:rPr kumimoji="0" lang="fr-FR" altLang="fr-FR" sz="1600" b="0" i="0" u="none" strike="noStrike" cap="none" normalizeH="0" baseline="0" dirty="0" err="1">
                <a:ln>
                  <a:noFill/>
                </a:ln>
                <a:solidFill>
                  <a:schemeClr val="bg1"/>
                </a:solidFill>
                <a:effectLst/>
                <a:latin typeface="Exotc350 DmBd BT" panose="04030705050B02020A03" pitchFamily="82" charset="0"/>
              </a:rPr>
              <a:t>filter</a:t>
            </a:r>
            <a:r>
              <a:rPr kumimoji="0" lang="fr-FR" altLang="fr-FR" sz="1600" b="0" i="0" u="none" strike="noStrike" cap="none" normalizeH="0" baseline="0" dirty="0">
                <a:ln>
                  <a:noFill/>
                </a:ln>
                <a:solidFill>
                  <a:schemeClr val="bg1"/>
                </a:solidFill>
                <a:effectLst/>
                <a:latin typeface="Exotc350 DmBd BT" panose="04030705050B02020A03" pitchFamily="82" charset="0"/>
              </a:rPr>
              <a:t> (B and V).</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600" b="0" i="0" u="none" strike="noStrike" cap="none" normalizeH="0" baseline="0" dirty="0">
                <a:ln>
                  <a:noFill/>
                </a:ln>
                <a:solidFill>
                  <a:schemeClr val="bg1"/>
                </a:solidFill>
                <a:effectLst/>
                <a:latin typeface="Exotc350 DmBd BT" panose="04030705050B02020A03" pitchFamily="82" charset="0"/>
              </a:rPr>
              <a:t>Cross-</a:t>
            </a:r>
            <a:r>
              <a:rPr kumimoji="0" lang="fr-FR" altLang="fr-FR" sz="1600" b="0" i="0" u="none" strike="noStrike" cap="none" normalizeH="0" baseline="0" dirty="0" err="1">
                <a:ln>
                  <a:noFill/>
                </a:ln>
                <a:solidFill>
                  <a:schemeClr val="bg1"/>
                </a:solidFill>
                <a:effectLst/>
                <a:latin typeface="Exotc350 DmBd BT" panose="04030705050B02020A03" pitchFamily="82" charset="0"/>
              </a:rPr>
              <a:t>matched</a:t>
            </a:r>
            <a:r>
              <a:rPr kumimoji="0" lang="fr-FR" altLang="fr-FR" sz="1600" b="0" i="0" u="none" strike="noStrike" cap="none" normalizeH="0" baseline="0" dirty="0">
                <a:ln>
                  <a:noFill/>
                </a:ln>
                <a:solidFill>
                  <a:schemeClr val="bg1"/>
                </a:solidFill>
                <a:effectLst/>
                <a:latin typeface="Exotc350 DmBd BT" panose="04030705050B02020A03" pitchFamily="82" charset="0"/>
              </a:rPr>
              <a:t> the tables of B and V </a:t>
            </a:r>
            <a:r>
              <a:rPr kumimoji="0" lang="fr-FR" altLang="fr-FR" sz="1600" b="0" i="0" u="none" strike="noStrike" cap="none" normalizeH="0" baseline="0" dirty="0" err="1">
                <a:ln>
                  <a:noFill/>
                </a:ln>
                <a:solidFill>
                  <a:schemeClr val="bg1"/>
                </a:solidFill>
                <a:effectLst/>
                <a:latin typeface="Exotc350 DmBd BT" panose="04030705050B02020A03" pitchFamily="82" charset="0"/>
              </a:rPr>
              <a:t>with</a:t>
            </a:r>
            <a:r>
              <a:rPr kumimoji="0" lang="fr-FR" altLang="fr-FR" sz="1600" b="0" i="0" u="none" strike="noStrike" cap="none" normalizeH="0" baseline="0" dirty="0">
                <a:ln>
                  <a:noFill/>
                </a:ln>
                <a:solidFill>
                  <a:schemeClr val="bg1"/>
                </a:solidFill>
                <a:effectLst/>
                <a:latin typeface="Exotc350 DmBd BT" panose="04030705050B02020A03" pitchFamily="82" charset="0"/>
              </a:rPr>
              <a:t> a </a:t>
            </a:r>
            <a:r>
              <a:rPr kumimoji="0" lang="fr-FR" altLang="fr-FR" sz="1600" b="0" i="0" u="none" strike="noStrike" cap="none" normalizeH="0" baseline="0" dirty="0" err="1">
                <a:ln>
                  <a:noFill/>
                </a:ln>
                <a:solidFill>
                  <a:schemeClr val="bg1"/>
                </a:solidFill>
                <a:effectLst/>
                <a:latin typeface="Exotc350 DmBd BT" panose="04030705050B02020A03" pitchFamily="82" charset="0"/>
              </a:rPr>
              <a:t>tolerance</a:t>
            </a:r>
            <a:r>
              <a:rPr kumimoji="0" lang="fr-FR" altLang="fr-FR" sz="1600" b="0" i="0" u="none" strike="noStrike" cap="none" normalizeH="0" baseline="0" dirty="0">
                <a:ln>
                  <a:noFill/>
                </a:ln>
                <a:solidFill>
                  <a:schemeClr val="bg1"/>
                </a:solidFill>
                <a:effectLst/>
                <a:latin typeface="Exotc350 DmBd BT" panose="04030705050B02020A03" pitchFamily="82" charset="0"/>
              </a:rPr>
              <a:t> of </a:t>
            </a:r>
            <a:r>
              <a:rPr kumimoji="0" lang="fr-FR" altLang="fr-FR" sz="1600" b="1" i="0" u="none" strike="noStrike" cap="none" normalizeH="0" baseline="0" dirty="0">
                <a:ln>
                  <a:noFill/>
                </a:ln>
                <a:solidFill>
                  <a:schemeClr val="bg1"/>
                </a:solidFill>
                <a:effectLst/>
                <a:latin typeface="Exotc350 DmBd BT" panose="04030705050B02020A03" pitchFamily="82" charset="0"/>
              </a:rPr>
              <a:t>5 </a:t>
            </a:r>
            <a:r>
              <a:rPr kumimoji="0" lang="fr-FR" altLang="fr-FR" sz="1600" b="1" i="0" u="none" strike="noStrike" cap="none" normalizeH="0" baseline="0" dirty="0" err="1">
                <a:ln>
                  <a:noFill/>
                </a:ln>
                <a:solidFill>
                  <a:schemeClr val="bg1"/>
                </a:solidFill>
                <a:effectLst/>
                <a:latin typeface="Exotc350 DmBd BT" panose="04030705050B02020A03" pitchFamily="82" charset="0"/>
              </a:rPr>
              <a:t>arcseconds</a:t>
            </a:r>
            <a:r>
              <a:rPr kumimoji="0" lang="fr-FR" altLang="fr-FR" sz="1600" b="0" i="0" u="none" strike="noStrike" cap="none" normalizeH="0" baseline="0" dirty="0">
                <a:ln>
                  <a:noFill/>
                </a:ln>
                <a:solidFill>
                  <a:schemeClr val="bg1"/>
                </a:solidFill>
                <a:effectLst/>
                <a:latin typeface="Exotc350 DmBd BT" panose="04030705050B02020A03" pitchFamily="8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bg1"/>
              </a:solidFill>
              <a:effectLst/>
              <a:latin typeface="Exotc350 DmBd BT" panose="04030705050B02020A03" pitchFamily="82" charset="0"/>
            </a:endParaRPr>
          </a:p>
        </p:txBody>
      </p:sp>
      <p:sp>
        <p:nvSpPr>
          <p:cNvPr id="9" name="Rectangle 8">
            <a:extLst>
              <a:ext uri="{FF2B5EF4-FFF2-40B4-BE49-F238E27FC236}">
                <a16:creationId xmlns:a16="http://schemas.microsoft.com/office/drawing/2014/main" id="{A04232E6-AB08-4953-D52A-7DDC8160C119}"/>
              </a:ext>
            </a:extLst>
          </p:cNvPr>
          <p:cNvSpPr/>
          <p:nvPr/>
        </p:nvSpPr>
        <p:spPr>
          <a:xfrm>
            <a:off x="857434" y="3414211"/>
            <a:ext cx="7229808" cy="1320348"/>
          </a:xfrm>
          <a:prstGeom prst="rect">
            <a:avLst/>
          </a:prstGeom>
          <a:solidFill>
            <a:srgbClr val="B45F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A98FB537-455A-459B-C9A4-D1D4B80684ED}"/>
              </a:ext>
            </a:extLst>
          </p:cNvPr>
          <p:cNvSpPr txBox="1"/>
          <p:nvPr/>
        </p:nvSpPr>
        <p:spPr>
          <a:xfrm>
            <a:off x="847274" y="3461709"/>
            <a:ext cx="5598160" cy="1415772"/>
          </a:xfrm>
          <a:prstGeom prst="rect">
            <a:avLst/>
          </a:prstGeom>
          <a:noFill/>
        </p:spPr>
        <p:txBody>
          <a:bodyPr wrap="square">
            <a:spAutoFit/>
          </a:bodyPr>
          <a:lstStyle/>
          <a:p>
            <a:r>
              <a:rPr lang="en-US" sz="1600" b="1" dirty="0">
                <a:latin typeface="Exotc350 DmBd BT" panose="04030705050B02020A03" pitchFamily="82" charset="0"/>
              </a:rPr>
              <a:t>3. Cross-Matching with SIMBAD Catalogue:</a:t>
            </a:r>
          </a:p>
          <a:p>
            <a:pPr marL="285750" indent="-285750">
              <a:buFont typeface="Arial" panose="020B0604020202020204" pitchFamily="34" charset="0"/>
              <a:buChar char="•"/>
            </a:pPr>
            <a:r>
              <a:rPr lang="en-US" sz="1600" dirty="0">
                <a:latin typeface="Exotc350 DmBd BT" panose="04030705050B02020A03" pitchFamily="82" charset="0"/>
              </a:rPr>
              <a:t>Utilized </a:t>
            </a:r>
            <a:r>
              <a:rPr lang="en-US" sz="1600" dirty="0" err="1">
                <a:latin typeface="Exotc350 DmBd BT" panose="04030705050B02020A03" pitchFamily="82" charset="0"/>
              </a:rPr>
              <a:t>astroquery</a:t>
            </a:r>
            <a:r>
              <a:rPr lang="en-US" sz="1600" dirty="0">
                <a:latin typeface="Exotc350 DmBd BT" panose="04030705050B02020A03" pitchFamily="82" charset="0"/>
              </a:rPr>
              <a:t> to cross-match the result tables of B and V with the SIMBAD astronomical database.</a:t>
            </a:r>
          </a:p>
          <a:p>
            <a:pPr marL="285750" indent="-285750">
              <a:buFont typeface="Arial" panose="020B0604020202020204" pitchFamily="34" charset="0"/>
              <a:buChar char="•"/>
            </a:pPr>
            <a:r>
              <a:rPr lang="en-US" sz="1600" dirty="0" err="1">
                <a:latin typeface="Exotc350 DmBd BT" panose="04030705050B02020A03" pitchFamily="82" charset="0"/>
              </a:rPr>
              <a:t>Results:Generated</a:t>
            </a:r>
            <a:r>
              <a:rPr lang="en-US" sz="1600" dirty="0">
                <a:latin typeface="Exotc350 DmBd BT" panose="04030705050B02020A03" pitchFamily="82" charset="0"/>
              </a:rPr>
              <a:t> two tables: </a:t>
            </a:r>
            <a:r>
              <a:rPr lang="en-US" sz="1600" dirty="0" err="1">
                <a:latin typeface="Exotc350 DmBd BT" panose="04030705050B02020A03" pitchFamily="82" charset="0"/>
              </a:rPr>
              <a:t>B_Table</a:t>
            </a:r>
            <a:r>
              <a:rPr lang="en-US" sz="1600" dirty="0">
                <a:latin typeface="Exotc350 DmBd BT" panose="04030705050B02020A03" pitchFamily="82" charset="0"/>
              </a:rPr>
              <a:t> and </a:t>
            </a:r>
            <a:r>
              <a:rPr lang="en-US" sz="1600" dirty="0" err="1">
                <a:latin typeface="Exotc350 DmBd BT" panose="04030705050B02020A03" pitchFamily="82" charset="0"/>
              </a:rPr>
              <a:t>V_Table</a:t>
            </a:r>
            <a:br>
              <a:rPr lang="en-US" sz="1600" dirty="0">
                <a:latin typeface="Exotc350 DmBd BT" panose="04030705050B02020A03" pitchFamily="82" charset="0"/>
              </a:rPr>
            </a:br>
            <a:r>
              <a:rPr lang="en-US" sz="1600" dirty="0">
                <a:latin typeface="Exotc350 DmBd BT" panose="04030705050B02020A03" pitchFamily="82" charset="0"/>
              </a:rPr>
              <a:t>that </a:t>
            </a:r>
            <a:r>
              <a:rPr lang="en-US" sz="1800" dirty="0">
                <a:latin typeface="Exotc350 DmBd BT" panose="04030705050B02020A03" pitchFamily="82" charset="0"/>
              </a:rPr>
              <a:t>contains </a:t>
            </a:r>
            <a:r>
              <a:rPr lang="en-US" sz="2000" dirty="0">
                <a:latin typeface="Exotc350 DmBd BT" panose="04030705050B02020A03" pitchFamily="82" charset="0"/>
              </a:rPr>
              <a:t>577</a:t>
            </a:r>
            <a:r>
              <a:rPr lang="en-US" sz="1800" dirty="0">
                <a:latin typeface="Exotc350 DmBd BT" panose="04030705050B02020A03" pitchFamily="82" charset="0"/>
              </a:rPr>
              <a:t> entries </a:t>
            </a:r>
            <a:r>
              <a:rPr lang="en-US" sz="1600" dirty="0">
                <a:latin typeface="Exotc350 DmBd BT" panose="04030705050B02020A03" pitchFamily="82" charset="0"/>
              </a:rPr>
              <a:t>in the column labeled "star."</a:t>
            </a:r>
            <a:endParaRPr lang="fr-FR" sz="1600" dirty="0">
              <a:latin typeface="Exotc350 DmBd BT" panose="04030705050B02020A03" pitchFamily="8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69" name="Google Shape;1169;p41"/>
          <p:cNvSpPr txBox="1">
            <a:spLocks noGrp="1"/>
          </p:cNvSpPr>
          <p:nvPr>
            <p:ph type="title" idx="9"/>
          </p:nvPr>
        </p:nvSpPr>
        <p:spPr>
          <a:xfrm>
            <a:off x="261138" y="272336"/>
            <a:ext cx="8621725" cy="592200"/>
          </a:xfrm>
          <a:prstGeom prst="rect">
            <a:avLst/>
          </a:prstGeom>
        </p:spPr>
        <p:txBody>
          <a:bodyPr spcFirstLastPara="1" wrap="square" lIns="91425" tIns="91425" rIns="91425" bIns="91425" anchor="t" anchorCtr="0">
            <a:noAutofit/>
          </a:bodyPr>
          <a:lstStyle/>
          <a:p>
            <a:pPr algn="ctr"/>
            <a:r>
              <a:rPr lang="en-US" sz="2300" b="1" dirty="0"/>
              <a:t>Results - HR Diagram and Spectral Classification</a:t>
            </a:r>
          </a:p>
        </p:txBody>
      </p:sp>
      <p:pic>
        <p:nvPicPr>
          <p:cNvPr id="27" name="Picture 26" descr="A diagram with different colored dots&#10;&#10;Description automatically generated">
            <a:extLst>
              <a:ext uri="{FF2B5EF4-FFF2-40B4-BE49-F238E27FC236}">
                <a16:creationId xmlns:a16="http://schemas.microsoft.com/office/drawing/2014/main" id="{B6B3D7E7-A9C8-C004-EB12-B24F1ED44B7A}"/>
              </a:ext>
            </a:extLst>
          </p:cNvPr>
          <p:cNvPicPr>
            <a:picLocks noChangeAspect="1"/>
          </p:cNvPicPr>
          <p:nvPr/>
        </p:nvPicPr>
        <p:blipFill>
          <a:blip r:embed="rId3"/>
          <a:srcRect l="4639" t="5574" r="7360" b="792"/>
          <a:stretch/>
        </p:blipFill>
        <p:spPr>
          <a:xfrm>
            <a:off x="154457" y="1120140"/>
            <a:ext cx="4442460" cy="3781504"/>
          </a:xfrm>
          <a:prstGeom prst="rect">
            <a:avLst/>
          </a:prstGeom>
        </p:spPr>
      </p:pic>
      <p:sp>
        <p:nvSpPr>
          <p:cNvPr id="29" name="TextBox 28">
            <a:extLst>
              <a:ext uri="{FF2B5EF4-FFF2-40B4-BE49-F238E27FC236}">
                <a16:creationId xmlns:a16="http://schemas.microsoft.com/office/drawing/2014/main" id="{9A204B02-9AC3-478D-8D4A-0D4A324C7677}"/>
              </a:ext>
            </a:extLst>
          </p:cNvPr>
          <p:cNvSpPr txBox="1"/>
          <p:nvPr/>
        </p:nvSpPr>
        <p:spPr>
          <a:xfrm>
            <a:off x="4642637" y="1171555"/>
            <a:ext cx="4442460" cy="3754874"/>
          </a:xfrm>
          <a:prstGeom prst="rect">
            <a:avLst/>
          </a:prstGeom>
          <a:noFill/>
        </p:spPr>
        <p:txBody>
          <a:bodyPr wrap="square">
            <a:spAutoFit/>
          </a:bodyPr>
          <a:lstStyle/>
          <a:p>
            <a:pPr>
              <a:buClr>
                <a:srgbClr val="FFFFFF"/>
              </a:buClr>
            </a:pPr>
            <a:r>
              <a:rPr lang="en-US" b="1" dirty="0">
                <a:solidFill>
                  <a:schemeClr val="tx1"/>
                </a:solidFill>
                <a:latin typeface="Exotc350 DmBd BT" panose="04030705050B02020A03" pitchFamily="82" charset="0"/>
              </a:rPr>
              <a:t>HR Diagram:</a:t>
            </a:r>
            <a:endParaRPr lang="en-US" dirty="0">
              <a:solidFill>
                <a:schemeClr val="tx1"/>
              </a:solidFill>
              <a:latin typeface="Exotc350 DmBd BT" panose="04030705050B02020A03" pitchFamily="82" charset="0"/>
            </a:endParaRPr>
          </a:p>
          <a:p>
            <a:pPr marL="285750" indent="-285750">
              <a:buClr>
                <a:srgbClr val="FFFFFF"/>
              </a:buClr>
              <a:buFont typeface="Arial" panose="020B0604020202020204" pitchFamily="34" charset="0"/>
              <a:buChar char="•"/>
            </a:pPr>
            <a:r>
              <a:rPr lang="en-US" dirty="0">
                <a:solidFill>
                  <a:schemeClr val="tx1"/>
                </a:solidFill>
                <a:latin typeface="Exotc350 DmBd BT" panose="04030705050B02020A03" pitchFamily="82" charset="0"/>
              </a:rPr>
              <a:t>X-axis: </a:t>
            </a:r>
            <a:r>
              <a:rPr lang="en-US" b="1" dirty="0">
                <a:solidFill>
                  <a:schemeClr val="tx1"/>
                </a:solidFill>
                <a:latin typeface="Exotc350 DmBd BT" panose="04030705050B02020A03" pitchFamily="82" charset="0"/>
              </a:rPr>
              <a:t>B-V color index</a:t>
            </a:r>
            <a:endParaRPr lang="en-US" dirty="0">
              <a:solidFill>
                <a:schemeClr val="tx1"/>
              </a:solidFill>
              <a:latin typeface="Exotc350 DmBd BT" panose="04030705050B02020A03" pitchFamily="82" charset="0"/>
            </a:endParaRPr>
          </a:p>
          <a:p>
            <a:pPr marL="285750" indent="-285750">
              <a:buClr>
                <a:srgbClr val="FFFFFF"/>
              </a:buClr>
              <a:buFont typeface="Arial" panose="020B0604020202020204" pitchFamily="34" charset="0"/>
              <a:buChar char="•"/>
            </a:pPr>
            <a:r>
              <a:rPr lang="en-US" dirty="0">
                <a:solidFill>
                  <a:schemeClr val="tx1"/>
                </a:solidFill>
                <a:latin typeface="Exotc350 DmBd BT" panose="04030705050B02020A03" pitchFamily="82" charset="0"/>
              </a:rPr>
              <a:t>Y-axis: </a:t>
            </a:r>
            <a:r>
              <a:rPr lang="en-US" b="1" dirty="0">
                <a:solidFill>
                  <a:schemeClr val="tx1"/>
                </a:solidFill>
                <a:latin typeface="Exotc350 DmBd BT" panose="04030705050B02020A03" pitchFamily="82" charset="0"/>
              </a:rPr>
              <a:t>V magnitude (inverted)</a:t>
            </a:r>
            <a:r>
              <a:rPr lang="en-US" dirty="0">
                <a:solidFill>
                  <a:schemeClr val="tx1"/>
                </a:solidFill>
                <a:latin typeface="Exotc350 DmBd BT" panose="04030705050B02020A03" pitchFamily="82" charset="0"/>
              </a:rPr>
              <a:t> to reflect the</a:t>
            </a:r>
            <a:br>
              <a:rPr lang="en-US" dirty="0">
                <a:solidFill>
                  <a:schemeClr val="tx1"/>
                </a:solidFill>
                <a:latin typeface="Exotc350 DmBd BT" panose="04030705050B02020A03" pitchFamily="82" charset="0"/>
              </a:rPr>
            </a:br>
            <a:r>
              <a:rPr lang="en-US" dirty="0">
                <a:solidFill>
                  <a:schemeClr val="tx1"/>
                </a:solidFill>
                <a:latin typeface="Exotc350 DmBd BT" panose="04030705050B02020A03" pitchFamily="82" charset="0"/>
              </a:rPr>
              <a:t>decreasing brightness with increasing values.</a:t>
            </a:r>
          </a:p>
          <a:p>
            <a:pPr marL="285750" indent="-285750">
              <a:buClr>
                <a:srgbClr val="FFFFFF"/>
              </a:buClr>
              <a:buFont typeface="Arial" panose="020B0604020202020204" pitchFamily="34" charset="0"/>
              <a:buChar char="•"/>
            </a:pPr>
            <a:r>
              <a:rPr lang="en-US" dirty="0">
                <a:solidFill>
                  <a:schemeClr val="tx1"/>
                </a:solidFill>
                <a:latin typeface="Exotc350 DmBd BT" panose="04030705050B02020A03" pitchFamily="82" charset="0"/>
              </a:rPr>
              <a:t>The diagram was plotted using </a:t>
            </a:r>
            <a:r>
              <a:rPr lang="en-US" b="1" dirty="0" err="1">
                <a:solidFill>
                  <a:schemeClr val="tx1"/>
                </a:solidFill>
                <a:latin typeface="Exotc350 DmBd BT" panose="04030705050B02020A03" pitchFamily="82" charset="0"/>
              </a:rPr>
              <a:t>matplotlib.pyplot</a:t>
            </a:r>
            <a:r>
              <a:rPr lang="en-US" dirty="0">
                <a:solidFill>
                  <a:schemeClr val="tx1"/>
                </a:solidFill>
                <a:latin typeface="Exotc350 DmBd BT" panose="04030705050B02020A03" pitchFamily="82" charset="0"/>
              </a:rPr>
              <a:t>, utilizing color gradients to represent effective temperature for each star in the </a:t>
            </a:r>
            <a:r>
              <a:rPr lang="en-US" dirty="0" err="1">
                <a:solidFill>
                  <a:schemeClr val="tx1"/>
                </a:solidFill>
                <a:latin typeface="Exotc350 DmBd BT" panose="04030705050B02020A03" pitchFamily="82" charset="0"/>
              </a:rPr>
              <a:t>Platais</a:t>
            </a:r>
            <a:r>
              <a:rPr lang="en-US" dirty="0">
                <a:solidFill>
                  <a:schemeClr val="tx1"/>
                </a:solidFill>
                <a:latin typeface="Exotc350 DmBd BT" panose="04030705050B02020A03" pitchFamily="82" charset="0"/>
              </a:rPr>
              <a:t> 2 cluster.</a:t>
            </a:r>
          </a:p>
          <a:p>
            <a:pPr marL="285750" indent="-285750">
              <a:buClr>
                <a:srgbClr val="FFFFFF"/>
              </a:buClr>
              <a:buFont typeface="Arial" panose="020B0604020202020204" pitchFamily="34" charset="0"/>
              <a:buChar char="•"/>
            </a:pPr>
            <a:r>
              <a:rPr lang="en-US" dirty="0">
                <a:solidFill>
                  <a:schemeClr val="tx1"/>
                </a:solidFill>
                <a:latin typeface="Exotc350 DmBd BT" panose="04030705050B02020A03" pitchFamily="82" charset="0"/>
              </a:rPr>
              <a:t>Effective Temperature and Spectral Classification:</a:t>
            </a:r>
          </a:p>
          <a:p>
            <a:pPr>
              <a:buClr>
                <a:srgbClr val="FFFFFF"/>
              </a:buClr>
            </a:pPr>
            <a:r>
              <a:rPr lang="en-US" dirty="0">
                <a:solidFill>
                  <a:schemeClr val="tx1"/>
                </a:solidFill>
                <a:latin typeface="Exotc350 DmBd BT" panose="04030705050B02020A03" pitchFamily="82" charset="0"/>
              </a:rPr>
              <a:t>Stars were classified based on their B-V color index, using the following ranges:</a:t>
            </a:r>
          </a:p>
          <a:p>
            <a:pPr>
              <a:buClr>
                <a:srgbClr val="FFFFFF"/>
              </a:buClr>
            </a:pPr>
            <a:r>
              <a:rPr lang="en-US" dirty="0">
                <a:solidFill>
                  <a:schemeClr val="tx1"/>
                </a:solidFill>
                <a:latin typeface="Exotc350 DmBd BT" panose="04030705050B02020A03" pitchFamily="82" charset="0"/>
              </a:rPr>
              <a:t>O-type: &lt; -0.3 (30,000 K) B-type: -0.3 to 0.0 (20,000 K) A-type: 0.0 to 0.4 (10,000 K) F-type: 0.4 to 0.6 (7,500 K)</a:t>
            </a:r>
          </a:p>
          <a:p>
            <a:pPr>
              <a:buClr>
                <a:srgbClr val="FFFFFF"/>
              </a:buClr>
            </a:pPr>
            <a:r>
              <a:rPr lang="en-US" dirty="0">
                <a:solidFill>
                  <a:schemeClr val="tx1"/>
                </a:solidFill>
                <a:latin typeface="Exotc350 DmBd BT" panose="04030705050B02020A03" pitchFamily="82" charset="0"/>
              </a:rPr>
              <a:t>G-type: 0.6 to 0.9 (5,700 K) K-type: 0.9 to 1.3 (4,000 K)</a:t>
            </a:r>
          </a:p>
          <a:p>
            <a:pPr>
              <a:buClr>
                <a:srgbClr val="FFFFFF"/>
              </a:buClr>
            </a:pPr>
            <a:r>
              <a:rPr lang="en-US" dirty="0">
                <a:solidFill>
                  <a:schemeClr val="tx1"/>
                </a:solidFill>
                <a:latin typeface="Exotc350 DmBd BT" panose="04030705050B02020A03" pitchFamily="82" charset="0"/>
              </a:rPr>
              <a:t>M-type: &gt; 1.3 (2,500 K)</a:t>
            </a:r>
          </a:p>
          <a:p>
            <a:pPr>
              <a:buClr>
                <a:srgbClr val="FFFFFF"/>
              </a:buClr>
            </a:pPr>
            <a:r>
              <a:rPr lang="en-US" dirty="0">
                <a:solidFill>
                  <a:schemeClr val="tx1"/>
                </a:solidFill>
                <a:latin typeface="Exotc350 DmBd BT" panose="04030705050B02020A03" pitchFamily="82" charset="0"/>
              </a:rPr>
              <a:t>A color gradient from </a:t>
            </a:r>
            <a:r>
              <a:rPr lang="en-US" dirty="0" err="1">
                <a:solidFill>
                  <a:schemeClr val="tx1"/>
                </a:solidFill>
                <a:latin typeface="Exotc350 DmBd BT" panose="04030705050B02020A03" pitchFamily="82" charset="0"/>
              </a:rPr>
              <a:t>viridis</a:t>
            </a:r>
            <a:r>
              <a:rPr lang="en-US" dirty="0">
                <a:solidFill>
                  <a:schemeClr val="tx1"/>
                </a:solidFill>
                <a:latin typeface="Exotc350 DmBd BT" panose="04030705050B02020A03" pitchFamily="82" charset="0"/>
              </a:rPr>
              <a:t> colormap was used to visually map the effective temperatures.</a:t>
            </a:r>
          </a:p>
          <a:p>
            <a:pPr marL="285750" indent="-285750">
              <a:buClr>
                <a:srgbClr val="FFFFFF"/>
              </a:buClr>
              <a:buFont typeface="Arial" panose="020B0604020202020204" pitchFamily="34" charset="0"/>
              <a:buChar char="•"/>
            </a:pPr>
            <a:endParaRPr lang="en-US" dirty="0">
              <a:solidFill>
                <a:schemeClr val="tx1"/>
              </a:solidFill>
              <a:latin typeface="Exotc350 DmBd BT" panose="04030705050B02020A03" pitchFamily="8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69" name="Google Shape;1169;p41"/>
          <p:cNvSpPr txBox="1">
            <a:spLocks noGrp="1"/>
          </p:cNvSpPr>
          <p:nvPr>
            <p:ph type="title" idx="9"/>
          </p:nvPr>
        </p:nvSpPr>
        <p:spPr>
          <a:xfrm>
            <a:off x="261137" y="272336"/>
            <a:ext cx="8621725" cy="592200"/>
          </a:xfrm>
          <a:prstGeom prst="rect">
            <a:avLst/>
          </a:prstGeom>
        </p:spPr>
        <p:txBody>
          <a:bodyPr spcFirstLastPara="1" wrap="square" lIns="91425" tIns="91425" rIns="91425" bIns="91425" anchor="t" anchorCtr="0">
            <a:noAutofit/>
          </a:bodyPr>
          <a:lstStyle/>
          <a:p>
            <a:pPr algn="ctr"/>
            <a:r>
              <a:rPr lang="en-US" sz="2400" b="1" dirty="0"/>
              <a:t>Results - Spectral Type Distribution</a:t>
            </a:r>
          </a:p>
        </p:txBody>
      </p:sp>
      <p:pic>
        <p:nvPicPr>
          <p:cNvPr id="5" name="Picture 4">
            <a:extLst>
              <a:ext uri="{FF2B5EF4-FFF2-40B4-BE49-F238E27FC236}">
                <a16:creationId xmlns:a16="http://schemas.microsoft.com/office/drawing/2014/main" id="{3F7E79F3-FC0C-2982-ECDE-A41BB4D59355}"/>
              </a:ext>
            </a:extLst>
          </p:cNvPr>
          <p:cNvPicPr>
            <a:picLocks noChangeAspect="1"/>
          </p:cNvPicPr>
          <p:nvPr/>
        </p:nvPicPr>
        <p:blipFill>
          <a:blip r:embed="rId3"/>
          <a:stretch>
            <a:fillRect/>
          </a:stretch>
        </p:blipFill>
        <p:spPr>
          <a:xfrm>
            <a:off x="261137" y="1043940"/>
            <a:ext cx="3741308" cy="3882489"/>
          </a:xfrm>
          <a:prstGeom prst="rect">
            <a:avLst/>
          </a:prstGeom>
        </p:spPr>
      </p:pic>
      <p:sp>
        <p:nvSpPr>
          <p:cNvPr id="6" name="Rectangle 1">
            <a:extLst>
              <a:ext uri="{FF2B5EF4-FFF2-40B4-BE49-F238E27FC236}">
                <a16:creationId xmlns:a16="http://schemas.microsoft.com/office/drawing/2014/main" id="{8F7E7531-2E7A-6FCB-0266-55CBD5B0BBB6}"/>
              </a:ext>
            </a:extLst>
          </p:cNvPr>
          <p:cNvSpPr>
            <a:spLocks noChangeArrowheads="1"/>
          </p:cNvSpPr>
          <p:nvPr/>
        </p:nvSpPr>
        <p:spPr bwMode="auto">
          <a:xfrm>
            <a:off x="4134863" y="890052"/>
            <a:ext cx="4605759"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2000" b="1" i="0" u="none" strike="noStrike" cap="none" normalizeH="0" baseline="0" dirty="0">
                <a:ln>
                  <a:noFill/>
                </a:ln>
                <a:solidFill>
                  <a:schemeClr val="tx1"/>
                </a:solidFill>
                <a:effectLst/>
                <a:latin typeface="Exotc350 DmBd BT" panose="04030705050B02020A03" pitchFamily="82" charset="0"/>
              </a:rPr>
              <a:t>Spectral Type Distribution:</a:t>
            </a:r>
          </a:p>
          <a:p>
            <a:pPr eaLnBrk="0" fontAlgn="base" hangingPunct="0">
              <a:spcBef>
                <a:spcPct val="0"/>
              </a:spcBef>
              <a:spcAft>
                <a:spcPct val="0"/>
              </a:spcAft>
              <a:buClrTx/>
              <a:buFontTx/>
              <a:buChar char="•"/>
            </a:pPr>
            <a:r>
              <a:rPr kumimoji="0" lang="fr-FR" altLang="fr-FR" sz="1800" b="1" i="0" u="none" strike="noStrike" cap="none" normalizeH="0" baseline="0" dirty="0">
                <a:ln>
                  <a:noFill/>
                </a:ln>
                <a:solidFill>
                  <a:schemeClr val="tx1"/>
                </a:solidFill>
                <a:effectLst/>
                <a:latin typeface="Exotc350 DmBd BT" panose="04030705050B02020A03" pitchFamily="82" charset="0"/>
              </a:rPr>
              <a:t>B-type: 1.5%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Exotc350 DmBd BT" panose="04030705050B02020A03" pitchFamily="82" charset="0"/>
              </a:rPr>
              <a:t>G-type: </a:t>
            </a:r>
            <a:r>
              <a:rPr kumimoji="0" lang="fr-FR" altLang="fr-FR" sz="1800" b="0" i="0" u="none" strike="noStrike" cap="none" normalizeH="0" baseline="0" dirty="0">
                <a:ln>
                  <a:noFill/>
                </a:ln>
                <a:solidFill>
                  <a:schemeClr val="tx1"/>
                </a:solidFill>
                <a:effectLst/>
                <a:latin typeface="Exotc350 DmBd BT" panose="04030705050B02020A03" pitchFamily="82" charset="0"/>
              </a:rPr>
              <a:t>13.63%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Exotc350 DmBd BT" panose="04030705050B02020A03" pitchFamily="82" charset="0"/>
              </a:rPr>
              <a:t>K-type</a:t>
            </a:r>
            <a:r>
              <a:rPr kumimoji="0" lang="fr-FR" altLang="fr-FR" sz="1800" b="0" i="0" u="none" strike="noStrike" cap="none" normalizeH="0" baseline="0" dirty="0">
                <a:ln>
                  <a:noFill/>
                </a:ln>
                <a:solidFill>
                  <a:schemeClr val="tx1"/>
                </a:solidFill>
                <a:effectLst/>
                <a:latin typeface="Exotc350 DmBd BT" panose="04030705050B02020A03" pitchFamily="82" charset="0"/>
              </a:rPr>
              <a:t>: 36.36%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Exotc350 DmBd BT" panose="04030705050B02020A03" pitchFamily="82" charset="0"/>
              </a:rPr>
              <a:t>F-type</a:t>
            </a:r>
            <a:r>
              <a:rPr kumimoji="0" lang="fr-FR" altLang="fr-FR" sz="1800" b="0" i="0" u="none" strike="noStrike" cap="none" normalizeH="0" baseline="0" dirty="0">
                <a:ln>
                  <a:noFill/>
                </a:ln>
                <a:solidFill>
                  <a:schemeClr val="tx1"/>
                </a:solidFill>
                <a:effectLst/>
                <a:latin typeface="Exotc350 DmBd BT" panose="04030705050B02020A03" pitchFamily="82" charset="0"/>
              </a:rPr>
              <a:t>: 22.72%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Exotc350 DmBd BT" panose="04030705050B02020A03" pitchFamily="82" charset="0"/>
              </a:rPr>
              <a:t>A-type</a:t>
            </a:r>
            <a:r>
              <a:rPr kumimoji="0" lang="fr-FR" altLang="fr-FR" sz="1800" b="0" i="0" u="none" strike="noStrike" cap="none" normalizeH="0" baseline="0" dirty="0">
                <a:ln>
                  <a:noFill/>
                </a:ln>
                <a:solidFill>
                  <a:schemeClr val="tx1"/>
                </a:solidFill>
                <a:effectLst/>
                <a:latin typeface="Exotc350 DmBd BT" panose="04030705050B02020A03" pitchFamily="82" charset="0"/>
              </a:rPr>
              <a:t>: 16.66%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Exotc350 DmBd BT" panose="04030705050B02020A03" pitchFamily="82" charset="0"/>
              </a:rPr>
              <a:t>M-type</a:t>
            </a:r>
            <a:r>
              <a:rPr kumimoji="0" lang="fr-FR" altLang="fr-FR" sz="1800" b="0" i="0" u="none" strike="noStrike" cap="none" normalizeH="0" baseline="0" dirty="0">
                <a:ln>
                  <a:noFill/>
                </a:ln>
                <a:solidFill>
                  <a:schemeClr val="tx1"/>
                </a:solidFill>
                <a:effectLst/>
                <a:latin typeface="Exotc350 DmBd BT" panose="04030705050B02020A03" pitchFamily="82" charset="0"/>
              </a:rPr>
              <a:t>: 9.09%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Exotc350 DmBd BT" panose="04030705050B02020A03" pitchFamily="82" charset="0"/>
              </a:rPr>
              <a:t>Spectral type distribution </a:t>
            </a:r>
            <a:r>
              <a:rPr kumimoji="0" lang="fr-FR" altLang="fr-FR" sz="1800" b="0" i="0" u="none" strike="noStrike" cap="none" normalizeH="0" baseline="0" dirty="0" err="1">
                <a:ln>
                  <a:noFill/>
                </a:ln>
                <a:solidFill>
                  <a:schemeClr val="tx1"/>
                </a:solidFill>
                <a:effectLst/>
                <a:latin typeface="Exotc350 DmBd BT" panose="04030705050B02020A03" pitchFamily="82" charset="0"/>
              </a:rPr>
              <a:t>was</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also</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visualized</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using</a:t>
            </a:r>
            <a:r>
              <a:rPr kumimoji="0" lang="fr-FR" altLang="fr-FR" sz="1800" b="0" i="0" u="none" strike="noStrike" cap="none" normalizeH="0" baseline="0" dirty="0">
                <a:ln>
                  <a:noFill/>
                </a:ln>
                <a:solidFill>
                  <a:schemeClr val="tx1"/>
                </a:solidFill>
                <a:effectLst/>
                <a:latin typeface="Exotc350 DmBd BT" panose="04030705050B02020A03" pitchFamily="82" charset="0"/>
              </a:rPr>
              <a:t> a </a:t>
            </a:r>
            <a:r>
              <a:rPr kumimoji="0" lang="fr-FR" altLang="fr-FR" sz="1800" b="1" i="0" u="none" strike="noStrike" cap="none" normalizeH="0" baseline="0" dirty="0">
                <a:ln>
                  <a:noFill/>
                </a:ln>
                <a:solidFill>
                  <a:schemeClr val="tx1"/>
                </a:solidFill>
                <a:effectLst/>
                <a:latin typeface="Exotc350 DmBd BT" panose="04030705050B02020A03" pitchFamily="82" charset="0"/>
              </a:rPr>
              <a:t>pie chart</a:t>
            </a:r>
            <a:r>
              <a:rPr kumimoji="0" lang="fr-FR" altLang="fr-FR" sz="1800" b="0" i="0" u="none" strike="noStrike" cap="none" normalizeH="0" baseline="0" dirty="0">
                <a:ln>
                  <a:noFill/>
                </a:ln>
                <a:solidFill>
                  <a:schemeClr val="tx1"/>
                </a:solidFill>
                <a:effectLst/>
                <a:latin typeface="Exotc350 DmBd BT" panose="04030705050B02020A03" pitchFamily="82" charset="0"/>
              </a:rPr>
              <a:t> for </a:t>
            </a:r>
            <a:r>
              <a:rPr kumimoji="0" lang="fr-FR" altLang="fr-FR" sz="1800" b="0" i="0" u="none" strike="noStrike" cap="none" normalizeH="0" baseline="0" dirty="0" err="1">
                <a:ln>
                  <a:noFill/>
                </a:ln>
                <a:solidFill>
                  <a:schemeClr val="tx1"/>
                </a:solidFill>
                <a:effectLst/>
                <a:latin typeface="Exotc350 DmBd BT" panose="04030705050B02020A03" pitchFamily="82" charset="0"/>
              </a:rPr>
              <a:t>clearer</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understanding</a:t>
            </a:r>
            <a:r>
              <a:rPr kumimoji="0" lang="fr-FR" altLang="fr-FR" sz="1800" b="0" i="0" u="none" strike="noStrike" cap="none" normalizeH="0" baseline="0" dirty="0">
                <a:ln>
                  <a:noFill/>
                </a:ln>
                <a:solidFill>
                  <a:schemeClr val="tx1"/>
                </a:solidFill>
                <a:effectLst/>
                <a:latin typeface="Exotc350 DmBd BT" panose="04030705050B02020A03" pitchFamily="82" charset="0"/>
              </a:rPr>
              <a:t> of the star population.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Exotc350 DmBd BT" panose="04030705050B02020A03" pitchFamily="82" charset="0"/>
              </a:rPr>
              <a:t>Figure:</a:t>
            </a:r>
            <a:endParaRPr kumimoji="0" lang="fr-FR" altLang="fr-FR" sz="1800" b="0" i="0" u="none" strike="noStrike" cap="none" normalizeH="0" baseline="0" dirty="0">
              <a:ln>
                <a:noFill/>
              </a:ln>
              <a:solidFill>
                <a:schemeClr val="tx1"/>
              </a:solidFill>
              <a:effectLst/>
              <a:latin typeface="Exotc350 DmBd BT" panose="04030705050B02020A03" pitchFamily="8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Exotc350 DmBd BT" panose="04030705050B02020A03" pitchFamily="82" charset="0"/>
              </a:rPr>
              <a:t>The HR </a:t>
            </a:r>
            <a:r>
              <a:rPr kumimoji="0" lang="fr-FR" altLang="fr-FR" sz="1800" b="0" i="0" u="none" strike="noStrike" cap="none" normalizeH="0" baseline="0" dirty="0" err="1">
                <a:ln>
                  <a:noFill/>
                </a:ln>
                <a:solidFill>
                  <a:schemeClr val="tx1"/>
                </a:solidFill>
                <a:effectLst/>
                <a:latin typeface="Exotc350 DmBd BT" panose="04030705050B02020A03" pitchFamily="82" charset="0"/>
              </a:rPr>
              <a:t>diagram</a:t>
            </a:r>
            <a:r>
              <a:rPr kumimoji="0" lang="fr-FR" altLang="fr-FR" sz="1800" b="0" i="0" u="none" strike="noStrike" cap="none" normalizeH="0" baseline="0" dirty="0">
                <a:ln>
                  <a:noFill/>
                </a:ln>
                <a:solidFill>
                  <a:schemeClr val="tx1"/>
                </a:solidFill>
                <a:effectLst/>
                <a:latin typeface="Exotc350 DmBd BT" panose="04030705050B02020A03" pitchFamily="82" charset="0"/>
              </a:rPr>
              <a:t> and spectral distribution charts </a:t>
            </a:r>
            <a:r>
              <a:rPr kumimoji="0" lang="fr-FR" altLang="fr-FR" sz="1800" b="0" i="0" u="none" strike="noStrike" cap="none" normalizeH="0" baseline="0" dirty="0" err="1">
                <a:ln>
                  <a:noFill/>
                </a:ln>
                <a:solidFill>
                  <a:schemeClr val="tx1"/>
                </a:solidFill>
                <a:effectLst/>
                <a:latin typeface="Exotc350 DmBd BT" panose="04030705050B02020A03" pitchFamily="82" charset="0"/>
              </a:rPr>
              <a:t>were</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generated</a:t>
            </a:r>
            <a:r>
              <a:rPr kumimoji="0" lang="fr-FR" altLang="fr-FR" sz="1800" b="0" i="0" u="none" strike="noStrike" cap="none" normalizeH="0" baseline="0" dirty="0">
                <a:ln>
                  <a:noFill/>
                </a:ln>
                <a:solidFill>
                  <a:schemeClr val="tx1"/>
                </a:solidFill>
                <a:effectLst/>
                <a:latin typeface="Exotc350 DmBd BT" panose="04030705050B02020A03" pitchFamily="82" charset="0"/>
              </a:rPr>
              <a:t> and </a:t>
            </a:r>
            <a:r>
              <a:rPr kumimoji="0" lang="fr-FR" altLang="fr-FR" sz="1800" b="0" i="0" u="none" strike="noStrike" cap="none" normalizeH="0" baseline="0" dirty="0" err="1">
                <a:ln>
                  <a:noFill/>
                </a:ln>
                <a:solidFill>
                  <a:schemeClr val="tx1"/>
                </a:solidFill>
                <a:effectLst/>
                <a:latin typeface="Exotc350 DmBd BT" panose="04030705050B02020A03" pitchFamily="82" charset="0"/>
              </a:rPr>
              <a:t>saved</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using</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1" i="0" u="none" strike="noStrike" cap="none" normalizeH="0" baseline="0" dirty="0" err="1">
                <a:ln>
                  <a:noFill/>
                </a:ln>
                <a:solidFill>
                  <a:schemeClr val="tx1"/>
                </a:solidFill>
                <a:effectLst/>
                <a:latin typeface="Exotc350 DmBd BT" panose="04030705050B02020A03" pitchFamily="82" charset="0"/>
              </a:rPr>
              <a:t>matplotlib.pyplot</a:t>
            </a:r>
            <a:r>
              <a:rPr kumimoji="0" lang="fr-FR" altLang="fr-FR" sz="1800" b="0" i="0" u="none" strike="noStrike" cap="none" normalizeH="0" baseline="0" dirty="0">
                <a:ln>
                  <a:noFill/>
                </a:ln>
                <a:solidFill>
                  <a:schemeClr val="tx1"/>
                </a:solidFill>
                <a:effectLst/>
                <a:latin typeface="Exotc350 DmBd BT" panose="04030705050B02020A03" pitchFamily="82" charset="0"/>
              </a:rPr>
              <a:t> for </a:t>
            </a:r>
            <a:r>
              <a:rPr kumimoji="0" lang="fr-FR" altLang="fr-FR" sz="1800" b="0" i="0" u="none" strike="noStrike" cap="none" normalizeH="0" baseline="0" dirty="0" err="1">
                <a:ln>
                  <a:noFill/>
                </a:ln>
                <a:solidFill>
                  <a:schemeClr val="tx1"/>
                </a:solidFill>
                <a:effectLst/>
                <a:latin typeface="Exotc350 DmBd BT" panose="04030705050B02020A03" pitchFamily="82" charset="0"/>
              </a:rPr>
              <a:t>further</a:t>
            </a:r>
            <a:r>
              <a:rPr kumimoji="0" lang="fr-FR" altLang="fr-FR" sz="1800" b="0" i="0" u="none" strike="noStrike" cap="none" normalizeH="0" baseline="0" dirty="0">
                <a:ln>
                  <a:noFill/>
                </a:ln>
                <a:solidFill>
                  <a:schemeClr val="tx1"/>
                </a:solidFill>
                <a:effectLst/>
                <a:latin typeface="Exotc350 DmBd BT" panose="04030705050B02020A03" pitchFamily="82" charset="0"/>
              </a:rPr>
              <a:t> </a:t>
            </a:r>
            <a:r>
              <a:rPr kumimoji="0" lang="fr-FR" altLang="fr-FR" sz="1800" b="0" i="0" u="none" strike="noStrike" cap="none" normalizeH="0" baseline="0" dirty="0" err="1">
                <a:ln>
                  <a:noFill/>
                </a:ln>
                <a:solidFill>
                  <a:schemeClr val="tx1"/>
                </a:solidFill>
                <a:effectLst/>
                <a:latin typeface="Exotc350 DmBd BT" panose="04030705050B02020A03" pitchFamily="82" charset="0"/>
              </a:rPr>
              <a:t>analysis</a:t>
            </a:r>
            <a:endParaRPr kumimoji="0" lang="fr-FR" altLang="fr-FR" sz="1800" b="0" i="0" u="none" strike="noStrike" cap="none" normalizeH="0" baseline="0" dirty="0">
              <a:ln>
                <a:noFill/>
              </a:ln>
              <a:solidFill>
                <a:schemeClr val="tx1"/>
              </a:solidFill>
              <a:effectLst/>
              <a:latin typeface="Exotc350 DmBd BT" panose="04030705050B02020A03" pitchFamily="8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Exotc350 DmBd BT" panose="04030705050B02020A03" pitchFamily="82" charset="0"/>
            </a:endParaRPr>
          </a:p>
        </p:txBody>
      </p:sp>
    </p:spTree>
    <p:extLst>
      <p:ext uri="{BB962C8B-B14F-4D97-AF65-F5344CB8AC3E}">
        <p14:creationId xmlns:p14="http://schemas.microsoft.com/office/powerpoint/2010/main" val="3643837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Cosmonaut CV by Slidesgo">
  <a:themeElements>
    <a:clrScheme name="Simple Light">
      <a:dk1>
        <a:srgbClr val="FFFFFF"/>
      </a:dk1>
      <a:lt1>
        <a:srgbClr val="000000"/>
      </a:lt1>
      <a:dk2>
        <a:srgbClr val="B45F06"/>
      </a:dk2>
      <a:lt2>
        <a:srgbClr val="B7B7B7"/>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1415</Words>
  <Application>Microsoft Office PowerPoint</Application>
  <PresentationFormat>On-screen Show (16:9)</PresentationFormat>
  <Paragraphs>160</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Roboto Mono</vt:lpstr>
      <vt:lpstr>Orbitron Black</vt:lpstr>
      <vt:lpstr>Exotc350 DmBd BT</vt:lpstr>
      <vt:lpstr>Syncopate</vt:lpstr>
      <vt:lpstr>Cambria Math</vt:lpstr>
      <vt:lpstr>Arial</vt:lpstr>
      <vt:lpstr>Cosmonaut CV by Slidesgo</vt:lpstr>
      <vt:lpstr>PowerPoint Presentation</vt:lpstr>
      <vt:lpstr>What are Open Clusters?</vt:lpstr>
      <vt:lpstr>PRESENT A BRIEF OVERVIEW OF THE PROJECT</vt:lpstr>
      <vt:lpstr>Observational Details</vt:lpstr>
      <vt:lpstr>TARGET SELECTION (WHY PLATAIS 2?)</vt:lpstr>
      <vt:lpstr>Data Collection</vt:lpstr>
      <vt:lpstr>Data Reduction (Method)</vt:lpstr>
      <vt:lpstr>Results - HR Diagram and Spectral Classification</vt:lpstr>
      <vt:lpstr>Results - Spectral Type Distribution</vt:lpstr>
      <vt:lpstr>Analysis of Stellar Properties</vt:lpstr>
      <vt:lpstr>Stellar Population and Cluster Age</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Ayoub Sarri</dc:creator>
  <cp:lastModifiedBy>Ayoub Sarri</cp:lastModifiedBy>
  <cp:revision>9</cp:revision>
  <dcterms:modified xsi:type="dcterms:W3CDTF">2024-10-03T09:53:41Z</dcterms:modified>
</cp:coreProperties>
</file>